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00400" cy="1828800"/>
  <p:notesSz cx="6858000" cy="9144000"/>
  <p:defaultTextStyle>
    <a:defPPr>
      <a:defRPr lang="en-US"/>
    </a:defPPr>
    <a:lvl1pPr algn="l" defTabSz="204788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04788" indent="252413" algn="l" defTabSz="204788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09575" indent="504825" algn="l" defTabSz="204788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614363" indent="757238" algn="l" defTabSz="204788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820738" indent="1008063" algn="l" defTabSz="204788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400" d="100"/>
          <a:sy n="400" d="100"/>
        </p:scale>
        <p:origin x="135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4F9794-3DC9-004E-BF1B-CD114F52114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8010A-F186-8C4D-8CCE-1062CC626B2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C6B261-0771-6F40-B7E2-9DF046229708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8B04DF5-86AB-3A41-BD15-7A60660520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8625" y="685800"/>
            <a:ext cx="6000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0FB5942-CA5B-CB42-B9FB-5C2809067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8A5DA-8B8B-184A-A289-645F7BD6F4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150AC-5A82-C04E-A3CB-00F183D39F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2B606F-A47E-E541-81ED-18EF3CF77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Image Placeholder 1">
            <a:extLst>
              <a:ext uri="{FF2B5EF4-FFF2-40B4-BE49-F238E27FC236}">
                <a16:creationId xmlns:a16="http://schemas.microsoft.com/office/drawing/2014/main" id="{395DF35D-0EB8-4F42-8621-BA9BB2A414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Notes Placeholder 2">
            <a:extLst>
              <a:ext uri="{FF2B5EF4-FFF2-40B4-BE49-F238E27FC236}">
                <a16:creationId xmlns:a16="http://schemas.microsoft.com/office/drawing/2014/main" id="{B2870832-0024-5E4D-9125-9548BBC47C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Business card size</a:t>
            </a:r>
          </a:p>
        </p:txBody>
      </p:sp>
      <p:sp>
        <p:nvSpPr>
          <p:cNvPr id="3076" name="Slide Number Placeholder 3">
            <a:extLst>
              <a:ext uri="{FF2B5EF4-FFF2-40B4-BE49-F238E27FC236}">
                <a16:creationId xmlns:a16="http://schemas.microsoft.com/office/drawing/2014/main" id="{D6012A41-3CF6-2340-AB65-E2C6A27B71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047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04788" fontAlgn="base">
              <a:spcBef>
                <a:spcPct val="0"/>
              </a:spcBef>
              <a:spcAft>
                <a:spcPct val="0"/>
              </a:spcAft>
            </a:pPr>
            <a:fld id="{3CC223CE-CAF2-2D46-8572-2ED9AD943B1E}" type="slidenum">
              <a:rPr lang="en-US" altLang="en-US" sz="1200" smtClean="0"/>
              <a:pPr defTabSz="2047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4"/>
            <a:ext cx="2720340" cy="39200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2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0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5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0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6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1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6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2F86-EF50-9C44-85CE-7E325EE7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31618-5B6E-B54A-9C8C-F07327FF46C7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0E069-0B24-7E4C-893C-8B1B1214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E16373-899A-2E49-A7C0-C0227DB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C93B9-9310-4549-8A7F-705A855EA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3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0042E-7D56-3F43-9D67-D49B7088B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52804-EF30-DE41-BBB0-4CE8AB78E39A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499ED-FCF8-454E-970F-8A028D70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554A5-ECE4-C54D-BE7A-3BAAD3FF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A5425-DAF1-A945-976F-FA0F9D3A7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0217" y="97791"/>
            <a:ext cx="540068" cy="20802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016" y="97791"/>
            <a:ext cx="1566863" cy="20802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93F71-583E-484E-B3CB-B0F420F9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550A3-4557-D04E-A483-5D9C203C3965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E6237-F44A-BA47-B389-0A2651A42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533AB-9ACF-804A-9D09-AA7DD165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F359-070B-2343-8E44-161A9FF2A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9D3BB-ECF9-604C-9AD6-937C2ED7B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41392-BC6B-544F-9411-4536FC5F3424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13601-7134-654A-B63C-03BC2D8F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A893A-356E-5242-9701-A8E947AA1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3F099-43B7-7041-BFBC-DC9482390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4"/>
            <a:ext cx="2720340" cy="363220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0523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1046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1569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20927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26159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3139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3662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4185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9D9E6-2A6B-0C42-B479-86AD03EE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0A780-B0C6-E34A-9316-E29D84F1C645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A1B6C-2D70-CB4C-AD49-EBA40CEA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4E8A4-8A52-0B4E-A227-214C0C68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ED922-FBDC-A24B-A0E0-98DEF369F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3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6" y="568960"/>
            <a:ext cx="1053465" cy="160909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821" y="568960"/>
            <a:ext cx="1053465" cy="160909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211A1C-5D9E-2640-916A-7C747BC14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4281-EE32-DB4F-AD70-BE4D710AB555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EFBCE6-5F0A-634E-B044-0056B93C5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A0F0C15-907F-3148-BE64-BBA17628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31D80-F1DA-444F-8B26-2370C33682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5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231" indent="0">
              <a:buNone/>
              <a:defRPr sz="900" b="1"/>
            </a:lvl2pPr>
            <a:lvl3pPr marL="410464" indent="0">
              <a:buNone/>
              <a:defRPr sz="800" b="1"/>
            </a:lvl3pPr>
            <a:lvl4pPr marL="615695" indent="0">
              <a:buNone/>
              <a:defRPr sz="700" b="1"/>
            </a:lvl4pPr>
            <a:lvl5pPr marL="820927" indent="0">
              <a:buNone/>
              <a:defRPr sz="700" b="1"/>
            </a:lvl5pPr>
            <a:lvl6pPr marL="1026159" indent="0">
              <a:buNone/>
              <a:defRPr sz="700" b="1"/>
            </a:lvl6pPr>
            <a:lvl7pPr marL="1231391" indent="0">
              <a:buNone/>
              <a:defRPr sz="700" b="1"/>
            </a:lvl7pPr>
            <a:lvl8pPr marL="1436622" indent="0">
              <a:buNone/>
              <a:defRPr sz="700" b="1"/>
            </a:lvl8pPr>
            <a:lvl9pPr marL="1641854" indent="0">
              <a:buNone/>
              <a:defRPr sz="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60" y="409364"/>
            <a:ext cx="1414621" cy="170603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05231" indent="0">
              <a:buNone/>
              <a:defRPr sz="900" b="1"/>
            </a:lvl2pPr>
            <a:lvl3pPr marL="410464" indent="0">
              <a:buNone/>
              <a:defRPr sz="800" b="1"/>
            </a:lvl3pPr>
            <a:lvl4pPr marL="615695" indent="0">
              <a:buNone/>
              <a:defRPr sz="700" b="1"/>
            </a:lvl4pPr>
            <a:lvl5pPr marL="820927" indent="0">
              <a:buNone/>
              <a:defRPr sz="700" b="1"/>
            </a:lvl5pPr>
            <a:lvl6pPr marL="1026159" indent="0">
              <a:buNone/>
              <a:defRPr sz="700" b="1"/>
            </a:lvl6pPr>
            <a:lvl7pPr marL="1231391" indent="0">
              <a:buNone/>
              <a:defRPr sz="700" b="1"/>
            </a:lvl7pPr>
            <a:lvl8pPr marL="1436622" indent="0">
              <a:buNone/>
              <a:defRPr sz="700" b="1"/>
            </a:lvl8pPr>
            <a:lvl9pPr marL="1641854" indent="0">
              <a:buNone/>
              <a:defRPr sz="7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60" y="579967"/>
            <a:ext cx="1414621" cy="105367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3537BE2-248D-1643-AAE5-31A2BFE1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896BF-5FB3-8347-809E-0FA50C8C40B4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503EE6-2563-5A40-AB53-C14FF0967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87D50B-8BF2-DA42-88CA-7F809A9C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B1E88-3EEB-E74C-BE1D-E68AB57FF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6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FB3835-4A1F-9C42-8939-E6F57DE51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2FC43-1114-6B4F-8442-EEF9A674A527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0F0C2D8-83D7-FD43-9D4B-8B5C3714A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7D08D7-2078-BD40-B577-41780DD1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726F4-DDBD-824D-BA0B-77108C357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37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4F5766A-75AF-6E4F-B58F-F0F5DF0E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FD7A7-8906-4A40-802A-3140A1B9B1DF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4CF21A-665F-574D-9D03-55A038125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8B663EE-7127-D149-8E3D-FD2C4C47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DFD21-DCCF-7248-A9A9-06506649A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1" y="72814"/>
            <a:ext cx="1052910" cy="30988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8" y="72814"/>
            <a:ext cx="1789113" cy="1560830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1" y="382694"/>
            <a:ext cx="1052910" cy="1250950"/>
          </a:xfrm>
        </p:spPr>
        <p:txBody>
          <a:bodyPr/>
          <a:lstStyle>
            <a:lvl1pPr marL="0" indent="0">
              <a:buNone/>
              <a:defRPr sz="600"/>
            </a:lvl1pPr>
            <a:lvl2pPr marL="205231" indent="0">
              <a:buNone/>
              <a:defRPr sz="500"/>
            </a:lvl2pPr>
            <a:lvl3pPr marL="410464" indent="0">
              <a:buNone/>
              <a:defRPr sz="500"/>
            </a:lvl3pPr>
            <a:lvl4pPr marL="615695" indent="0">
              <a:buNone/>
              <a:defRPr sz="400"/>
            </a:lvl4pPr>
            <a:lvl5pPr marL="820927" indent="0">
              <a:buNone/>
              <a:defRPr sz="400"/>
            </a:lvl5pPr>
            <a:lvl6pPr marL="1026159" indent="0">
              <a:buNone/>
              <a:defRPr sz="400"/>
            </a:lvl6pPr>
            <a:lvl7pPr marL="1231391" indent="0">
              <a:buNone/>
              <a:defRPr sz="400"/>
            </a:lvl7pPr>
            <a:lvl8pPr marL="1436622" indent="0">
              <a:buNone/>
              <a:defRPr sz="400"/>
            </a:lvl8pPr>
            <a:lvl9pPr marL="1641854" indent="0">
              <a:buNone/>
              <a:defRPr sz="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D093E5-38F3-BD47-B5A5-D9E49F06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19117-0B7E-4049-9D24-F09D5DEEF6B3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0D5E5F-2379-214B-8332-68967B68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21F276-D1CD-F449-928E-8A74C9D2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B3913-D36E-5349-A7A8-52A42E263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 rtlCol="0">
            <a:normAutofit/>
          </a:bodyPr>
          <a:lstStyle>
            <a:lvl1pPr marL="0" indent="0">
              <a:buNone/>
              <a:defRPr sz="1500"/>
            </a:lvl1pPr>
            <a:lvl2pPr marL="205231" indent="0">
              <a:buNone/>
              <a:defRPr sz="1300"/>
            </a:lvl2pPr>
            <a:lvl3pPr marL="410464" indent="0">
              <a:buNone/>
              <a:defRPr sz="1100"/>
            </a:lvl3pPr>
            <a:lvl4pPr marL="615695" indent="0">
              <a:buNone/>
              <a:defRPr sz="900"/>
            </a:lvl4pPr>
            <a:lvl5pPr marL="820927" indent="0">
              <a:buNone/>
              <a:defRPr sz="900"/>
            </a:lvl5pPr>
            <a:lvl6pPr marL="1026159" indent="0">
              <a:buNone/>
              <a:defRPr sz="900"/>
            </a:lvl6pPr>
            <a:lvl7pPr marL="1231391" indent="0">
              <a:buNone/>
              <a:defRPr sz="900"/>
            </a:lvl7pPr>
            <a:lvl8pPr marL="1436622" indent="0">
              <a:buNone/>
              <a:defRPr sz="900"/>
            </a:lvl8pPr>
            <a:lvl9pPr marL="1641854" indent="0">
              <a:buNone/>
              <a:defRPr sz="9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600"/>
            </a:lvl1pPr>
            <a:lvl2pPr marL="205231" indent="0">
              <a:buNone/>
              <a:defRPr sz="500"/>
            </a:lvl2pPr>
            <a:lvl3pPr marL="410464" indent="0">
              <a:buNone/>
              <a:defRPr sz="500"/>
            </a:lvl3pPr>
            <a:lvl4pPr marL="615695" indent="0">
              <a:buNone/>
              <a:defRPr sz="400"/>
            </a:lvl4pPr>
            <a:lvl5pPr marL="820927" indent="0">
              <a:buNone/>
              <a:defRPr sz="400"/>
            </a:lvl5pPr>
            <a:lvl6pPr marL="1026159" indent="0">
              <a:buNone/>
              <a:defRPr sz="400"/>
            </a:lvl6pPr>
            <a:lvl7pPr marL="1231391" indent="0">
              <a:buNone/>
              <a:defRPr sz="400"/>
            </a:lvl7pPr>
            <a:lvl8pPr marL="1436622" indent="0">
              <a:buNone/>
              <a:defRPr sz="400"/>
            </a:lvl8pPr>
            <a:lvl9pPr marL="1641854" indent="0">
              <a:buNone/>
              <a:defRPr sz="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A6EB99D-5A43-E246-A1C2-3A2C1A66C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444C2-377D-314A-805F-DB489FF61FC4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61B89A2-73D3-C34B-8F61-72011BB9C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4D2972-736B-5A4E-A471-B102EFE3F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DBD2C-DD09-7146-8830-84A8EF44D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59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F9C3642-C639-B44E-B6E1-C4E5220C673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0338" y="73025"/>
            <a:ext cx="2879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22DEE48-920A-C044-AFF1-0A56BD323B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0338" y="427038"/>
            <a:ext cx="287972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047" tIns="20523" rIns="41047" bIns="20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63622-5B7D-7749-9C87-A5E497AFAE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0338" y="1695450"/>
            <a:ext cx="746125" cy="96838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l" defTabSz="205231" eaLnBrk="1" fontAlgn="auto" hangingPunct="1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A3215D-EC80-1848-B6DC-3FB459E6F5E9}" type="datetimeFigureOut">
              <a:rPr lang="en-US"/>
              <a:pPr>
                <a:defRPr/>
              </a:pPr>
              <a:t>7/15/18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92AEA-8440-0340-8AE8-490B85DFE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3788" y="1695450"/>
            <a:ext cx="1012825" cy="96838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ctr" defTabSz="205231" eaLnBrk="1" fontAlgn="auto" hangingPunct="1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76D18-41F1-A04E-9CF9-77A89C291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93938" y="1695450"/>
            <a:ext cx="746125" cy="96838"/>
          </a:xfrm>
          <a:prstGeom prst="rect">
            <a:avLst/>
          </a:prstGeom>
        </p:spPr>
        <p:txBody>
          <a:bodyPr vert="horz" lIns="41047" tIns="20523" rIns="41047" bIns="20523" rtlCol="0" anchor="ctr"/>
          <a:lstStyle>
            <a:lvl1pPr algn="r" defTabSz="205231" eaLnBrk="1" fontAlgn="auto" hangingPunct="1">
              <a:spcBef>
                <a:spcPts val="0"/>
              </a:spcBef>
              <a:spcAft>
                <a:spcPts val="0"/>
              </a:spcAft>
              <a:defRPr sz="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D4CF2A-19D8-C841-93B6-6DE262891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6">
            <a:extLst>
              <a:ext uri="{FF2B5EF4-FFF2-40B4-BE49-F238E27FC236}">
                <a16:creationId xmlns:a16="http://schemas.microsoft.com/office/drawing/2014/main" id="{C1D84FC3-14CE-D244-A1B2-0B5F45787AB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8425" cy="114300"/>
            <a:chOff x="0" y="0"/>
            <a:chExt cx="211652" cy="27089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0792D7E-8610-2549-92CF-25C1CF339F57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4F89E6A-080B-0F41-9945-151B13149956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563B3C-C772-AE44-A23B-739539C7710B}"/>
              </a:ext>
            </a:extLst>
          </p:cNvPr>
          <p:cNvCxnSpPr/>
          <p:nvPr/>
        </p:nvCxnSpPr>
        <p:spPr>
          <a:xfrm>
            <a:off x="3106738" y="1588"/>
            <a:ext cx="100012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BED5DFC-3F49-8B4F-A504-79BE3383BE7D}"/>
              </a:ext>
            </a:extLst>
          </p:cNvPr>
          <p:cNvCxnSpPr/>
          <p:nvPr/>
        </p:nvCxnSpPr>
        <p:spPr>
          <a:xfrm>
            <a:off x="3200400" y="0"/>
            <a:ext cx="0" cy="11430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34" name="Group 11">
            <a:extLst>
              <a:ext uri="{FF2B5EF4-FFF2-40B4-BE49-F238E27FC236}">
                <a16:creationId xmlns:a16="http://schemas.microsoft.com/office/drawing/2014/main" id="{C7C33A5A-24E9-8E41-AA55-99B113A35C8D}"/>
              </a:ext>
            </a:extLst>
          </p:cNvPr>
          <p:cNvGrpSpPr>
            <a:grpSpLocks/>
          </p:cNvGrpSpPr>
          <p:nvPr/>
        </p:nvGrpSpPr>
        <p:grpSpPr bwMode="auto">
          <a:xfrm flipV="1">
            <a:off x="0" y="1685925"/>
            <a:ext cx="134938" cy="142875"/>
            <a:chOff x="0" y="0"/>
            <a:chExt cx="211652" cy="27089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AAC7B7B-D2C3-F642-90FB-FCBCDD467B35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ABBF51F-E4F4-E44B-868F-594D309A7AF8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5" name="Group 14">
            <a:extLst>
              <a:ext uri="{FF2B5EF4-FFF2-40B4-BE49-F238E27FC236}">
                <a16:creationId xmlns:a16="http://schemas.microsoft.com/office/drawing/2014/main" id="{3C2C082F-EA31-3047-A045-E38852069902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3067050" y="1684338"/>
            <a:ext cx="134938" cy="142875"/>
            <a:chOff x="0" y="0"/>
            <a:chExt cx="211652" cy="27089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5F6CBCC-77C6-8E41-A8C5-7A695D65B523}"/>
                </a:ext>
              </a:extLst>
            </p:cNvPr>
            <p:cNvCxnSpPr/>
            <p:nvPr/>
          </p:nvCxnSpPr>
          <p:spPr>
            <a:xfrm>
              <a:off x="0" y="0"/>
              <a:ext cx="211652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723E78A-749C-BF4B-A8CA-563C8AF8434A}"/>
                </a:ext>
              </a:extLst>
            </p:cNvPr>
            <p:cNvCxnSpPr/>
            <p:nvPr/>
          </p:nvCxnSpPr>
          <p:spPr>
            <a:xfrm>
              <a:off x="0" y="0"/>
              <a:ext cx="0" cy="270897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4788" rtl="0" eaLnBrk="1" fontAlgn="base" hangingPunct="1"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2pPr>
      <a:lvl3pPr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3pPr>
      <a:lvl4pPr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4pPr>
      <a:lvl5pPr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0478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52400" indent="-152400" algn="l" defTabSz="204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33375" indent="-127000" algn="l" defTabSz="204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12763" indent="-101600" algn="l" defTabSz="204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01600" algn="l" defTabSz="204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22338" indent="-101600" algn="l" defTabSz="204788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28775" indent="-102616" algn="l" defTabSz="205231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4007" indent="-102616" algn="l" defTabSz="205231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39239" indent="-102616" algn="l" defTabSz="205231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44470" indent="-102616" algn="l" defTabSz="205231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05231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10464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15695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20927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26159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31391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36622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41854" algn="l" defTabSz="20523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quarter page template [Compatibility Mode]" id="{7BB2E147-D5D0-48F9-B443-54A80DB0DB3A}" vid="{902151A5-F070-4CFF-9E8C-1A2E8DBC06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F. Hawkins</dc:creator>
  <cp:lastModifiedBy>Sara F. Hawkins</cp:lastModifiedBy>
  <cp:revision>1</cp:revision>
  <cp:lastPrinted>2011-07-30T13:28:14Z</cp:lastPrinted>
  <dcterms:created xsi:type="dcterms:W3CDTF">2018-07-15T19:12:06Z</dcterms:created>
  <dcterms:modified xsi:type="dcterms:W3CDTF">2018-07-15T19:12:39Z</dcterms:modified>
</cp:coreProperties>
</file>