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114800" cy="6400800"/>
  <p:notesSz cx="6858000" cy="9144000"/>
  <p:defaultTextStyle>
    <a:defPPr>
      <a:defRPr lang="en-US"/>
    </a:defPPr>
    <a:lvl1pPr algn="l" defTabSz="134566" rtl="0" eaLnBrk="0" fontAlgn="base" hangingPunct="0">
      <a:spcBef>
        <a:spcPct val="0"/>
      </a:spcBef>
      <a:spcAft>
        <a:spcPct val="0"/>
      </a:spcAft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34566" indent="165861" algn="l" defTabSz="134566" rtl="0" eaLnBrk="0" fontAlgn="base" hangingPunct="0">
      <a:spcBef>
        <a:spcPct val="0"/>
      </a:spcBef>
      <a:spcAft>
        <a:spcPct val="0"/>
      </a:spcAft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69132" indent="331721" algn="l" defTabSz="134566" rtl="0" eaLnBrk="0" fontAlgn="base" hangingPunct="0">
      <a:spcBef>
        <a:spcPct val="0"/>
      </a:spcBef>
      <a:spcAft>
        <a:spcPct val="0"/>
      </a:spcAft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03698" indent="497581" algn="l" defTabSz="134566" rtl="0" eaLnBrk="0" fontAlgn="base" hangingPunct="0">
      <a:spcBef>
        <a:spcPct val="0"/>
      </a:spcBef>
      <a:spcAft>
        <a:spcPct val="0"/>
      </a:spcAft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39307" indent="662398" algn="l" defTabSz="134566" rtl="0" eaLnBrk="0" fontAlgn="base" hangingPunct="0">
      <a:spcBef>
        <a:spcPct val="0"/>
      </a:spcBef>
      <a:spcAft>
        <a:spcPct val="0"/>
      </a:spcAft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502131" algn="l" defTabSz="600852" rtl="0" eaLnBrk="1" latinLnBrk="0" hangingPunct="1"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802557" algn="l" defTabSz="600852" rtl="0" eaLnBrk="1" latinLnBrk="0" hangingPunct="1"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102983" algn="l" defTabSz="600852" rtl="0" eaLnBrk="1" latinLnBrk="0" hangingPunct="1"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403409" algn="l" defTabSz="600852" rtl="0" eaLnBrk="1" latinLnBrk="0" hangingPunct="1">
      <a:defRPr sz="52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5340" autoAdjust="0"/>
  </p:normalViewPr>
  <p:slideViewPr>
    <p:cSldViewPr snapToGrid="0" snapToObjects="1">
      <p:cViewPr varScale="1">
        <p:scale>
          <a:sx n="136" d="100"/>
          <a:sy n="136" d="100"/>
        </p:scale>
        <p:origin x="3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0F0B99-4196-4145-B7C5-142E643DC3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4B22B-CCF0-DE4D-B7CF-EB8DC3FD0E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6E0EF-FCC9-B546-B48D-5008644E9844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D84D8C-2F97-DA4F-B9B6-7DF337D36D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685800"/>
            <a:ext cx="2203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672045-5193-F64D-9B00-FC7ED94B2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C5ECD-DB6C-AD49-8C8A-703D7953AC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0867C-EDB7-244E-AB75-404B334C27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D0D394-4CF8-E048-8747-C0A09EB8D6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89" kern="1200">
        <a:solidFill>
          <a:schemeClr val="tx1"/>
        </a:solidFill>
        <a:latin typeface="+mn-lt"/>
        <a:ea typeface="+mn-ea"/>
        <a:cs typeface="+mn-cs"/>
      </a:defRPr>
    </a:lvl1pPr>
    <a:lvl2pPr marL="300426" algn="l" rtl="0" eaLnBrk="0" fontAlgn="base" hangingPunct="0">
      <a:spcBef>
        <a:spcPct val="30000"/>
      </a:spcBef>
      <a:spcAft>
        <a:spcPct val="0"/>
      </a:spcAft>
      <a:defRPr sz="789" kern="1200">
        <a:solidFill>
          <a:schemeClr val="tx1"/>
        </a:solidFill>
        <a:latin typeface="+mn-lt"/>
        <a:ea typeface="+mn-ea"/>
        <a:cs typeface="+mn-cs"/>
      </a:defRPr>
    </a:lvl2pPr>
    <a:lvl3pPr marL="600852" algn="l" rtl="0" eaLnBrk="0" fontAlgn="base" hangingPunct="0">
      <a:spcBef>
        <a:spcPct val="30000"/>
      </a:spcBef>
      <a:spcAft>
        <a:spcPct val="0"/>
      </a:spcAft>
      <a:defRPr sz="789" kern="1200">
        <a:solidFill>
          <a:schemeClr val="tx1"/>
        </a:solidFill>
        <a:latin typeface="+mn-lt"/>
        <a:ea typeface="+mn-ea"/>
        <a:cs typeface="+mn-cs"/>
      </a:defRPr>
    </a:lvl3pPr>
    <a:lvl4pPr marL="901278" algn="l" rtl="0" eaLnBrk="0" fontAlgn="base" hangingPunct="0">
      <a:spcBef>
        <a:spcPct val="30000"/>
      </a:spcBef>
      <a:spcAft>
        <a:spcPct val="0"/>
      </a:spcAft>
      <a:defRPr sz="789" kern="1200">
        <a:solidFill>
          <a:schemeClr val="tx1"/>
        </a:solidFill>
        <a:latin typeface="+mn-lt"/>
        <a:ea typeface="+mn-ea"/>
        <a:cs typeface="+mn-cs"/>
      </a:defRPr>
    </a:lvl4pPr>
    <a:lvl5pPr marL="1201704" algn="l" rtl="0" eaLnBrk="0" fontAlgn="base" hangingPunct="0">
      <a:spcBef>
        <a:spcPct val="30000"/>
      </a:spcBef>
      <a:spcAft>
        <a:spcPct val="0"/>
      </a:spcAft>
      <a:defRPr sz="789" kern="1200">
        <a:solidFill>
          <a:schemeClr val="tx1"/>
        </a:solidFill>
        <a:latin typeface="+mn-lt"/>
        <a:ea typeface="+mn-ea"/>
        <a:cs typeface="+mn-cs"/>
      </a:defRPr>
    </a:lvl5pPr>
    <a:lvl6pPr marL="1502131" algn="l" defTabSz="600852" rtl="0" eaLnBrk="1" latinLnBrk="0" hangingPunct="1">
      <a:defRPr sz="789" kern="1200">
        <a:solidFill>
          <a:schemeClr val="tx1"/>
        </a:solidFill>
        <a:latin typeface="+mn-lt"/>
        <a:ea typeface="+mn-ea"/>
        <a:cs typeface="+mn-cs"/>
      </a:defRPr>
    </a:lvl6pPr>
    <a:lvl7pPr marL="1802557" algn="l" defTabSz="600852" rtl="0" eaLnBrk="1" latinLnBrk="0" hangingPunct="1">
      <a:defRPr sz="789" kern="1200">
        <a:solidFill>
          <a:schemeClr val="tx1"/>
        </a:solidFill>
        <a:latin typeface="+mn-lt"/>
        <a:ea typeface="+mn-ea"/>
        <a:cs typeface="+mn-cs"/>
      </a:defRPr>
    </a:lvl7pPr>
    <a:lvl8pPr marL="2102983" algn="l" defTabSz="600852" rtl="0" eaLnBrk="1" latinLnBrk="0" hangingPunct="1">
      <a:defRPr sz="789" kern="1200">
        <a:solidFill>
          <a:schemeClr val="tx1"/>
        </a:solidFill>
        <a:latin typeface="+mn-lt"/>
        <a:ea typeface="+mn-ea"/>
        <a:cs typeface="+mn-cs"/>
      </a:defRPr>
    </a:lvl8pPr>
    <a:lvl9pPr marL="2403409" algn="l" defTabSz="600852" rtl="0" eaLnBrk="1" latinLnBrk="0" hangingPunct="1">
      <a:defRPr sz="7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>
            <a:extLst>
              <a:ext uri="{FF2B5EF4-FFF2-40B4-BE49-F238E27FC236}">
                <a16:creationId xmlns:a16="http://schemas.microsoft.com/office/drawing/2014/main" id="{334B34C9-53A9-484D-ABD4-4B92B655B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27275" y="685800"/>
            <a:ext cx="2203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Notes Placeholder 2">
            <a:extLst>
              <a:ext uri="{FF2B5EF4-FFF2-40B4-BE49-F238E27FC236}">
                <a16:creationId xmlns:a16="http://schemas.microsoft.com/office/drawing/2014/main" id="{4657BA2B-2091-E64D-8784-54054A77A4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Full page size 7.5”x10”</a:t>
            </a:r>
          </a:p>
        </p:txBody>
      </p:sp>
      <p:sp>
        <p:nvSpPr>
          <p:cNvPr id="3076" name="Slide Number Placeholder 3">
            <a:extLst>
              <a:ext uri="{FF2B5EF4-FFF2-40B4-BE49-F238E27FC236}">
                <a16:creationId xmlns:a16="http://schemas.microsoft.com/office/drawing/2014/main" id="{DAD30EFC-F6AE-034C-B820-68DA3EBC4E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A7D7383-C9F3-A444-BD5B-AF8DC6C38B43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" y="1988403"/>
            <a:ext cx="3497580" cy="137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" y="3627120"/>
            <a:ext cx="288036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2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1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597BC-55AC-8246-993F-B4B6467F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8D6A-3C7B-4048-97A3-063BC6EA8C09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82615-4601-164E-8D05-76642F5F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F0061-C878-1F4F-ADB6-361BC201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D46B2-287D-C041-8107-DDDE1084E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51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2A5B-B644-454E-B62A-4CC4DD48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A0B2-BF83-2446-90A2-A64E68EF23A6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9D62F-1F8B-BC4E-B675-2D2D32D6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7CDA7-6914-0C42-9E15-3AE64457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C4BB6-6D78-4342-AF8C-1AEB1FD4D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1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7423" y="342268"/>
            <a:ext cx="694373" cy="7280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308" y="342268"/>
            <a:ext cx="2014538" cy="72809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A9E4C-97D6-424D-ADCE-4B46217C8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DC6C-329B-3D48-BBA4-9C71BADE6B86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30FDB-B262-7145-B265-F3C21B8A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8241-0FC4-5949-A34E-7E98379B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573F-5693-BF47-B758-36B422F5A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3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316A2-41EC-0D49-86E7-180E64D2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1FA2E-38FC-0344-9019-508BDD1267A2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C09EA-CCB6-B043-81B8-43931BE0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CDBE1-CFE7-304E-AE60-50B7A516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65806-16EB-B848-BE2E-2A4132F42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37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2" y="4113109"/>
            <a:ext cx="3497580" cy="1271271"/>
          </a:xfrm>
        </p:spPr>
        <p:txBody>
          <a:bodyPr anchor="t"/>
          <a:lstStyle>
            <a:lvl1pPr algn="l">
              <a:defRPr sz="10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2" y="2712936"/>
            <a:ext cx="3497580" cy="1400176"/>
          </a:xfrm>
        </p:spPr>
        <p:txBody>
          <a:bodyPr anchor="b"/>
          <a:lstStyle>
            <a:lvl1pPr marL="0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1pPr>
            <a:lvl2pPr marL="1231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2pPr>
            <a:lvl3pPr marL="246278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3pPr>
            <a:lvl4pPr marL="369417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4pPr>
            <a:lvl5pPr marL="492556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5pPr>
            <a:lvl6pPr marL="615695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6pPr>
            <a:lvl7pPr marL="738835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7pPr>
            <a:lvl8pPr marL="861973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8pPr>
            <a:lvl9pPr marL="985112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3F4DA-A559-3049-A126-22EA0F5B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1803-77E9-0541-8B0E-ED2C4D4547C3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4EA71-F313-FE47-8D9E-A9106129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F41D6-A14F-774F-9DB3-2EA22721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ED7CD-BB0D-6141-82F5-3E13A0410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98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309" y="1991362"/>
            <a:ext cx="1354455" cy="5631816"/>
          </a:xfrm>
        </p:spPr>
        <p:txBody>
          <a:bodyPr/>
          <a:lstStyle>
            <a:lvl1pPr>
              <a:defRPr sz="780"/>
            </a:lvl1pPr>
            <a:lvl2pPr>
              <a:defRPr sz="660"/>
            </a:lvl2pPr>
            <a:lvl3pPr>
              <a:defRPr sz="540"/>
            </a:lvl3pPr>
            <a:lvl4pPr>
              <a:defRPr sz="480"/>
            </a:lvl4pPr>
            <a:lvl5pPr>
              <a:defRPr sz="480"/>
            </a:lvl5pPr>
            <a:lvl6pPr>
              <a:defRPr sz="480"/>
            </a:lvl6pPr>
            <a:lvl7pPr>
              <a:defRPr sz="480"/>
            </a:lvl7pPr>
            <a:lvl8pPr>
              <a:defRPr sz="480"/>
            </a:lvl8pPr>
            <a:lvl9pPr>
              <a:defRPr sz="4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7344" y="1991362"/>
            <a:ext cx="1354455" cy="5631816"/>
          </a:xfrm>
        </p:spPr>
        <p:txBody>
          <a:bodyPr/>
          <a:lstStyle>
            <a:lvl1pPr>
              <a:defRPr sz="780"/>
            </a:lvl1pPr>
            <a:lvl2pPr>
              <a:defRPr sz="660"/>
            </a:lvl2pPr>
            <a:lvl3pPr>
              <a:defRPr sz="540"/>
            </a:lvl3pPr>
            <a:lvl4pPr>
              <a:defRPr sz="480"/>
            </a:lvl4pPr>
            <a:lvl5pPr>
              <a:defRPr sz="480"/>
            </a:lvl5pPr>
            <a:lvl6pPr>
              <a:defRPr sz="480"/>
            </a:lvl6pPr>
            <a:lvl7pPr>
              <a:defRPr sz="480"/>
            </a:lvl7pPr>
            <a:lvl8pPr>
              <a:defRPr sz="480"/>
            </a:lvl8pPr>
            <a:lvl9pPr>
              <a:defRPr sz="4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8EFDDE-2F48-4C45-B5A3-5E2677F7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7437-3A31-364C-BA0D-09D95BEA121E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3E5A9B-3D78-3C40-97A1-DE2943AE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6BFFF5-BC0D-3740-BF5A-A1ACBEFC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EF479-7557-8D45-8DCF-1A7BEBE53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1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256330"/>
            <a:ext cx="370332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1432776"/>
            <a:ext cx="1818085" cy="597111"/>
          </a:xfrm>
        </p:spPr>
        <p:txBody>
          <a:bodyPr anchor="b"/>
          <a:lstStyle>
            <a:lvl1pPr marL="0" indent="0">
              <a:buNone/>
              <a:defRPr sz="660" b="1"/>
            </a:lvl1pPr>
            <a:lvl2pPr marL="123139" indent="0">
              <a:buNone/>
              <a:defRPr sz="540" b="1"/>
            </a:lvl2pPr>
            <a:lvl3pPr marL="246278" indent="0">
              <a:buNone/>
              <a:defRPr sz="480" b="1"/>
            </a:lvl3pPr>
            <a:lvl4pPr marL="369417" indent="0">
              <a:buNone/>
              <a:defRPr sz="420" b="1"/>
            </a:lvl4pPr>
            <a:lvl5pPr marL="492556" indent="0">
              <a:buNone/>
              <a:defRPr sz="420" b="1"/>
            </a:lvl5pPr>
            <a:lvl6pPr marL="615695" indent="0">
              <a:buNone/>
              <a:defRPr sz="420" b="1"/>
            </a:lvl6pPr>
            <a:lvl7pPr marL="738835" indent="0">
              <a:buNone/>
              <a:defRPr sz="420" b="1"/>
            </a:lvl7pPr>
            <a:lvl8pPr marL="861973" indent="0">
              <a:buNone/>
              <a:defRPr sz="420" b="1"/>
            </a:lvl8pPr>
            <a:lvl9pPr marL="985112" indent="0">
              <a:buNone/>
              <a:defRPr sz="4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" y="2029889"/>
            <a:ext cx="1818085" cy="3687870"/>
          </a:xfrm>
        </p:spPr>
        <p:txBody>
          <a:bodyPr/>
          <a:lstStyle>
            <a:lvl1pPr>
              <a:defRPr sz="660"/>
            </a:lvl1pPr>
            <a:lvl2pPr>
              <a:defRPr sz="540"/>
            </a:lvl2pPr>
            <a:lvl3pPr>
              <a:defRPr sz="480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6" y="1432776"/>
            <a:ext cx="1818799" cy="597111"/>
          </a:xfrm>
        </p:spPr>
        <p:txBody>
          <a:bodyPr anchor="b"/>
          <a:lstStyle>
            <a:lvl1pPr marL="0" indent="0">
              <a:buNone/>
              <a:defRPr sz="660" b="1"/>
            </a:lvl1pPr>
            <a:lvl2pPr marL="123139" indent="0">
              <a:buNone/>
              <a:defRPr sz="540" b="1"/>
            </a:lvl2pPr>
            <a:lvl3pPr marL="246278" indent="0">
              <a:buNone/>
              <a:defRPr sz="480" b="1"/>
            </a:lvl3pPr>
            <a:lvl4pPr marL="369417" indent="0">
              <a:buNone/>
              <a:defRPr sz="420" b="1"/>
            </a:lvl4pPr>
            <a:lvl5pPr marL="492556" indent="0">
              <a:buNone/>
              <a:defRPr sz="420" b="1"/>
            </a:lvl5pPr>
            <a:lvl6pPr marL="615695" indent="0">
              <a:buNone/>
              <a:defRPr sz="420" b="1"/>
            </a:lvl6pPr>
            <a:lvl7pPr marL="738835" indent="0">
              <a:buNone/>
              <a:defRPr sz="420" b="1"/>
            </a:lvl7pPr>
            <a:lvl8pPr marL="861973" indent="0">
              <a:buNone/>
              <a:defRPr sz="420" b="1"/>
            </a:lvl8pPr>
            <a:lvl9pPr marL="985112" indent="0">
              <a:buNone/>
              <a:defRPr sz="4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6" y="2029889"/>
            <a:ext cx="1818799" cy="3687870"/>
          </a:xfrm>
        </p:spPr>
        <p:txBody>
          <a:bodyPr/>
          <a:lstStyle>
            <a:lvl1pPr>
              <a:defRPr sz="660"/>
            </a:lvl1pPr>
            <a:lvl2pPr>
              <a:defRPr sz="540"/>
            </a:lvl2pPr>
            <a:lvl3pPr>
              <a:defRPr sz="480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169162-98D8-BC4A-AA33-4137EA92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2137-F0CD-C345-9F6E-E24090493228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572933-A8A2-B04A-A32E-3B508C9E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6F53EC-61B2-5E4F-95BC-117AF2F7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F056D-B51F-F74E-9D29-1880FC70E0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57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C214B1-87C3-7B45-B6B9-EA2E0F48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A7607-460C-4540-ABFE-13D7FB11F777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0BCFDE-F259-D241-B14B-B6F0118B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2774B5-CDDC-D449-A7C4-DB1ADA80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A2A52-D367-F045-8684-444BACED7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2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EE077B-BCA2-8945-ABC7-7C1755D2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2F83A-F4A7-FC44-AD1B-38E79D3DD111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535295-F82B-234B-A2F2-DF79F166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4FB8AD-3975-1440-8FE8-D4C54E38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5F752-6D5C-8149-BDFF-7808BC378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96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1" y="254851"/>
            <a:ext cx="1353742" cy="1084580"/>
          </a:xfrm>
        </p:spPr>
        <p:txBody>
          <a:bodyPr anchor="b"/>
          <a:lstStyle>
            <a:lvl1pPr algn="l">
              <a:defRPr sz="5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5" y="254852"/>
            <a:ext cx="2300288" cy="5462904"/>
          </a:xfrm>
        </p:spPr>
        <p:txBody>
          <a:bodyPr/>
          <a:lstStyle>
            <a:lvl1pPr>
              <a:defRPr sz="900"/>
            </a:lvl1pPr>
            <a:lvl2pPr>
              <a:defRPr sz="780"/>
            </a:lvl2pPr>
            <a:lvl3pPr>
              <a:defRPr sz="660"/>
            </a:lvl3pPr>
            <a:lvl4pPr>
              <a:defRPr sz="540"/>
            </a:lvl4pPr>
            <a:lvl5pPr>
              <a:defRPr sz="540"/>
            </a:lvl5pPr>
            <a:lvl6pPr>
              <a:defRPr sz="540"/>
            </a:lvl6pPr>
            <a:lvl7pPr>
              <a:defRPr sz="540"/>
            </a:lvl7pPr>
            <a:lvl8pPr>
              <a:defRPr sz="540"/>
            </a:lvl8pPr>
            <a:lvl9pPr>
              <a:defRPr sz="5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1" y="1339430"/>
            <a:ext cx="1353742" cy="4378324"/>
          </a:xfrm>
        </p:spPr>
        <p:txBody>
          <a:bodyPr/>
          <a:lstStyle>
            <a:lvl1pPr marL="0" indent="0">
              <a:buNone/>
              <a:defRPr sz="360"/>
            </a:lvl1pPr>
            <a:lvl2pPr marL="123139" indent="0">
              <a:buNone/>
              <a:defRPr sz="300"/>
            </a:lvl2pPr>
            <a:lvl3pPr marL="246278" indent="0">
              <a:buNone/>
              <a:defRPr sz="300"/>
            </a:lvl3pPr>
            <a:lvl4pPr marL="369417" indent="0">
              <a:buNone/>
              <a:defRPr sz="240"/>
            </a:lvl4pPr>
            <a:lvl5pPr marL="492556" indent="0">
              <a:buNone/>
              <a:defRPr sz="240"/>
            </a:lvl5pPr>
            <a:lvl6pPr marL="615695" indent="0">
              <a:buNone/>
              <a:defRPr sz="240"/>
            </a:lvl6pPr>
            <a:lvl7pPr marL="738835" indent="0">
              <a:buNone/>
              <a:defRPr sz="240"/>
            </a:lvl7pPr>
            <a:lvl8pPr marL="861973" indent="0">
              <a:buNone/>
              <a:defRPr sz="240"/>
            </a:lvl8pPr>
            <a:lvl9pPr marL="985112" indent="0">
              <a:buNone/>
              <a:defRPr sz="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C898A8-1358-0243-A69C-61E8BEF8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BC7F-832E-794C-A6FF-107F44BC8E02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2575B2-DA13-ED45-8E68-9E78FFC6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474B2C-9AA0-3641-94A1-5F31F076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E0E3F-136B-1243-BAFF-1CB1ED7ED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19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30" y="4480560"/>
            <a:ext cx="2468880" cy="528956"/>
          </a:xfrm>
        </p:spPr>
        <p:txBody>
          <a:bodyPr anchor="b"/>
          <a:lstStyle>
            <a:lvl1pPr algn="l">
              <a:defRPr sz="5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30" y="571925"/>
            <a:ext cx="2468880" cy="3840480"/>
          </a:xfrm>
        </p:spPr>
        <p:txBody>
          <a:bodyPr rtlCol="0">
            <a:normAutofit/>
          </a:bodyPr>
          <a:lstStyle>
            <a:lvl1pPr marL="0" indent="0">
              <a:buNone/>
              <a:defRPr sz="900"/>
            </a:lvl1pPr>
            <a:lvl2pPr marL="123139" indent="0">
              <a:buNone/>
              <a:defRPr sz="780"/>
            </a:lvl2pPr>
            <a:lvl3pPr marL="246278" indent="0">
              <a:buNone/>
              <a:defRPr sz="660"/>
            </a:lvl3pPr>
            <a:lvl4pPr marL="369417" indent="0">
              <a:buNone/>
              <a:defRPr sz="540"/>
            </a:lvl4pPr>
            <a:lvl5pPr marL="492556" indent="0">
              <a:buNone/>
              <a:defRPr sz="540"/>
            </a:lvl5pPr>
            <a:lvl6pPr marL="615695" indent="0">
              <a:buNone/>
              <a:defRPr sz="540"/>
            </a:lvl6pPr>
            <a:lvl7pPr marL="738835" indent="0">
              <a:buNone/>
              <a:defRPr sz="540"/>
            </a:lvl7pPr>
            <a:lvl8pPr marL="861973" indent="0">
              <a:buNone/>
              <a:defRPr sz="540"/>
            </a:lvl8pPr>
            <a:lvl9pPr marL="985112" indent="0">
              <a:buNone/>
              <a:defRPr sz="54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30" y="5009516"/>
            <a:ext cx="2468880" cy="751204"/>
          </a:xfrm>
        </p:spPr>
        <p:txBody>
          <a:bodyPr/>
          <a:lstStyle>
            <a:lvl1pPr marL="0" indent="0">
              <a:buNone/>
              <a:defRPr sz="360"/>
            </a:lvl1pPr>
            <a:lvl2pPr marL="123139" indent="0">
              <a:buNone/>
              <a:defRPr sz="300"/>
            </a:lvl2pPr>
            <a:lvl3pPr marL="246278" indent="0">
              <a:buNone/>
              <a:defRPr sz="300"/>
            </a:lvl3pPr>
            <a:lvl4pPr marL="369417" indent="0">
              <a:buNone/>
              <a:defRPr sz="240"/>
            </a:lvl4pPr>
            <a:lvl5pPr marL="492556" indent="0">
              <a:buNone/>
              <a:defRPr sz="240"/>
            </a:lvl5pPr>
            <a:lvl6pPr marL="615695" indent="0">
              <a:buNone/>
              <a:defRPr sz="240"/>
            </a:lvl6pPr>
            <a:lvl7pPr marL="738835" indent="0">
              <a:buNone/>
              <a:defRPr sz="240"/>
            </a:lvl7pPr>
            <a:lvl8pPr marL="861973" indent="0">
              <a:buNone/>
              <a:defRPr sz="240"/>
            </a:lvl8pPr>
            <a:lvl9pPr marL="985112" indent="0">
              <a:buNone/>
              <a:defRPr sz="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220E66-BE81-2A46-BE26-CA24A323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AF10-796E-E14D-AE08-B01F712E07B9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96F311-73BA-754E-88B4-6F1A3206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1C8236-014A-C84C-BBA3-EAA9CAB2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DE28-BDE1-BC4D-8C9F-6C8DD3EB9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7BC32A-FC43-A64E-8E8C-448853AD33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5740" y="255588"/>
            <a:ext cx="370332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F9CF5B-8B95-C542-8978-78EAA10B53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5740" y="1494632"/>
            <a:ext cx="3703320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543B-98E3-CD44-91C1-A768BEBE6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5740" y="5934075"/>
            <a:ext cx="960120" cy="338932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l" defTabSz="123139" eaLnBrk="1" fontAlgn="auto" hangingPunct="1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9EAAD6-0F7F-EA4E-81FC-E0B3B49408C7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EFEB4-32E9-2C4D-9F2C-1A8295CA7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5890" y="5934075"/>
            <a:ext cx="1303020" cy="338932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ctr" defTabSz="123139" eaLnBrk="1" fontAlgn="auto" hangingPunct="1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EEF1A-B41E-F74D-91D1-6C48B02EF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48940" y="5934075"/>
            <a:ext cx="960120" cy="338932"/>
          </a:xfrm>
          <a:prstGeom prst="rect">
            <a:avLst/>
          </a:prstGeom>
        </p:spPr>
        <p:txBody>
          <a:bodyPr vert="horz" wrap="square" lIns="41047" tIns="20523" rIns="41047" bIns="2052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00">
                <a:solidFill>
                  <a:srgbClr val="898989"/>
                </a:solidFill>
              </a:defRPr>
            </a:lvl1pPr>
          </a:lstStyle>
          <a:p>
            <a:fld id="{66D0991C-9081-3447-A9AA-2863B0B806A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6">
            <a:extLst>
              <a:ext uri="{FF2B5EF4-FFF2-40B4-BE49-F238E27FC236}">
                <a16:creationId xmlns:a16="http://schemas.microsoft.com/office/drawing/2014/main" id="{5B39D8CD-91C2-1E45-A683-3BEFAF50C7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6683" cy="400050"/>
            <a:chOff x="0" y="0"/>
            <a:chExt cx="211652" cy="27089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8B2C72-692C-6041-937B-8B6190254E54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94B6950-3BB6-A144-ADBD-BCD82717404D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DB910A-814E-0540-BAA3-0E491B867019}"/>
              </a:ext>
            </a:extLst>
          </p:cNvPr>
          <p:cNvCxnSpPr/>
          <p:nvPr/>
        </p:nvCxnSpPr>
        <p:spPr>
          <a:xfrm>
            <a:off x="3994785" y="5557"/>
            <a:ext cx="128588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AD99A2-03B1-F846-BC4A-6DC51424D565}"/>
              </a:ext>
            </a:extLst>
          </p:cNvPr>
          <p:cNvCxnSpPr/>
          <p:nvPr/>
        </p:nvCxnSpPr>
        <p:spPr>
          <a:xfrm>
            <a:off x="4114800" y="0"/>
            <a:ext cx="0" cy="40005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4" name="Group 11">
            <a:extLst>
              <a:ext uri="{FF2B5EF4-FFF2-40B4-BE49-F238E27FC236}">
                <a16:creationId xmlns:a16="http://schemas.microsoft.com/office/drawing/2014/main" id="{D6E4CCC4-099D-8647-9924-1ECB6EE8731C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0" y="5900738"/>
            <a:ext cx="173355" cy="500063"/>
            <a:chOff x="0" y="0"/>
            <a:chExt cx="211652" cy="27089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DC37DB-43AE-8A4A-9853-0F19076A8FCD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67718CE-D90F-EC4F-9F89-D3FCA91B7E78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5" name="Group 14">
            <a:extLst>
              <a:ext uri="{FF2B5EF4-FFF2-40B4-BE49-F238E27FC236}">
                <a16:creationId xmlns:a16="http://schemas.microsoft.com/office/drawing/2014/main" id="{4AEF9B12-872A-0B45-AD7E-2A36BD3E3506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943350" y="5895182"/>
            <a:ext cx="173355" cy="500063"/>
            <a:chOff x="0" y="0"/>
            <a:chExt cx="211652" cy="27089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D5AF4C3-A196-CE48-95B7-6040792544F9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A8EAD00-2C01-1146-A36D-26ECCDD81AA6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873" rtl="0" eaLnBrk="1" fontAlgn="base" hangingPunct="1">
        <a:spcBef>
          <a:spcPct val="0"/>
        </a:spcBef>
        <a:spcAft>
          <a:spcPct val="0"/>
        </a:spcAft>
        <a:defRPr sz="1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2pPr>
      <a:lvl3pPr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3pPr>
      <a:lvl4pPr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4pPr>
      <a:lvl5pPr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5pPr>
      <a:lvl6pPr marL="274320"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6pPr>
      <a:lvl7pPr marL="548640"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7pPr>
      <a:lvl8pPr marL="822960"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8pPr>
      <a:lvl9pPr marL="1097280" algn="ctr" defTabSz="122873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1440" indent="-91440" algn="l" defTabSz="12287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025" indent="-76200" algn="l" defTabSz="12287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07658" indent="-60960" algn="l" defTabSz="12287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3pPr>
      <a:lvl4pPr marL="430530" indent="-60960" algn="l" defTabSz="12287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53403" indent="-60960" algn="l" defTabSz="12287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77265" indent="-61570" algn="l" defTabSz="123139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00404" indent="-61570" algn="l" defTabSz="123139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23543" indent="-61570" algn="l" defTabSz="123139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46682" indent="-61570" algn="l" defTabSz="123139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1pPr>
      <a:lvl2pPr marL="123139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2pPr>
      <a:lvl3pPr marL="246278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3pPr>
      <a:lvl4pPr marL="369417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4pPr>
      <a:lvl5pPr marL="492556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5pPr>
      <a:lvl6pPr marL="615695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6pPr>
      <a:lvl7pPr marL="738835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7pPr>
      <a:lvl8pPr marL="861973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8pPr>
      <a:lvl9pPr marL="985112" algn="l" defTabSz="123139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full pag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alf page template [Compatibility Mode]" id="{453A4369-F0D0-417E-9591-AB9CAFC71F1B}" vid="{68540F98-495F-4543-AA95-04CF5BAA27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full page template</Template>
  <TotalTime>0</TotalTime>
  <Words>8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full page template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F. Hawkins</dc:creator>
  <cp:lastModifiedBy>Sara F. Hawkins</cp:lastModifiedBy>
  <cp:revision>1</cp:revision>
  <cp:lastPrinted>2011-07-30T13:28:14Z</cp:lastPrinted>
  <dcterms:created xsi:type="dcterms:W3CDTF">2018-07-15T19:24:34Z</dcterms:created>
  <dcterms:modified xsi:type="dcterms:W3CDTF">2018-07-15T19:25:21Z</dcterms:modified>
</cp:coreProperties>
</file>