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4114800" cy="3336925"/>
  <p:notesSz cx="6858000" cy="9144000"/>
  <p:defaultTextStyle>
    <a:defPPr>
      <a:defRPr lang="en-US"/>
    </a:defPPr>
    <a:lvl1pPr algn="l" defTabSz="132047" rtl="0" eaLnBrk="0" fontAlgn="base" hangingPunct="0">
      <a:spcBef>
        <a:spcPct val="0"/>
      </a:spcBef>
      <a:spcAft>
        <a:spcPct val="0"/>
      </a:spcAft>
      <a:defRPr sz="516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32047" indent="162756" algn="l" defTabSz="132047" rtl="0" eaLnBrk="0" fontAlgn="base" hangingPunct="0">
      <a:spcBef>
        <a:spcPct val="0"/>
      </a:spcBef>
      <a:spcAft>
        <a:spcPct val="0"/>
      </a:spcAft>
      <a:defRPr sz="516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264094" indent="325511" algn="l" defTabSz="132047" rtl="0" eaLnBrk="0" fontAlgn="base" hangingPunct="0">
      <a:spcBef>
        <a:spcPct val="0"/>
      </a:spcBef>
      <a:spcAft>
        <a:spcPct val="0"/>
      </a:spcAft>
      <a:defRPr sz="516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396141" indent="488267" algn="l" defTabSz="132047" rtl="0" eaLnBrk="0" fontAlgn="base" hangingPunct="0">
      <a:spcBef>
        <a:spcPct val="0"/>
      </a:spcBef>
      <a:spcAft>
        <a:spcPct val="0"/>
      </a:spcAft>
      <a:defRPr sz="516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529212" indent="649999" algn="l" defTabSz="132047" rtl="0" eaLnBrk="0" fontAlgn="base" hangingPunct="0">
      <a:spcBef>
        <a:spcPct val="0"/>
      </a:spcBef>
      <a:spcAft>
        <a:spcPct val="0"/>
      </a:spcAft>
      <a:defRPr sz="516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1474013" algn="l" defTabSz="589605" rtl="0" eaLnBrk="1" latinLnBrk="0" hangingPunct="1">
      <a:defRPr sz="516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1768815" algn="l" defTabSz="589605" rtl="0" eaLnBrk="1" latinLnBrk="0" hangingPunct="1">
      <a:defRPr sz="516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2063618" algn="l" defTabSz="589605" rtl="0" eaLnBrk="1" latinLnBrk="0" hangingPunct="1">
      <a:defRPr sz="516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2358420" algn="l" defTabSz="589605" rtl="0" eaLnBrk="1" latinLnBrk="0" hangingPunct="1">
      <a:defRPr sz="516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261" d="100"/>
          <a:sy n="261" d="100"/>
        </p:scale>
        <p:origin x="19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4B8841-F7A5-DB41-8AA3-D54E691D95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0523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E821D-7AA7-3344-8581-0D8C0541875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0523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B043D1-1B4B-714C-91BB-262C97AB77AC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3DEB1CD-7537-2A4C-ADE7-32E4D0995B0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16038" y="685800"/>
            <a:ext cx="4225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E082B39-0165-564F-BEBF-C11AD69043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BDDB3-2A5D-4A44-801B-AC59FF5BBD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0523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6A4C2-E371-8E4B-BC73-E4C00E4E6F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20523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CDD7D5-9A90-9441-801D-C0CCE5B8E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774" kern="1200">
        <a:solidFill>
          <a:schemeClr val="tx1"/>
        </a:solidFill>
        <a:latin typeface="+mn-lt"/>
        <a:ea typeface="+mn-ea"/>
        <a:cs typeface="+mn-cs"/>
      </a:defRPr>
    </a:lvl1pPr>
    <a:lvl2pPr marL="294803" algn="l" rtl="0" eaLnBrk="0" fontAlgn="base" hangingPunct="0">
      <a:spcBef>
        <a:spcPct val="30000"/>
      </a:spcBef>
      <a:spcAft>
        <a:spcPct val="0"/>
      </a:spcAft>
      <a:defRPr sz="774" kern="1200">
        <a:solidFill>
          <a:schemeClr val="tx1"/>
        </a:solidFill>
        <a:latin typeface="+mn-lt"/>
        <a:ea typeface="+mn-ea"/>
        <a:cs typeface="+mn-cs"/>
      </a:defRPr>
    </a:lvl2pPr>
    <a:lvl3pPr marL="589605" algn="l" rtl="0" eaLnBrk="0" fontAlgn="base" hangingPunct="0">
      <a:spcBef>
        <a:spcPct val="30000"/>
      </a:spcBef>
      <a:spcAft>
        <a:spcPct val="0"/>
      </a:spcAft>
      <a:defRPr sz="774" kern="1200">
        <a:solidFill>
          <a:schemeClr val="tx1"/>
        </a:solidFill>
        <a:latin typeface="+mn-lt"/>
        <a:ea typeface="+mn-ea"/>
        <a:cs typeface="+mn-cs"/>
      </a:defRPr>
    </a:lvl3pPr>
    <a:lvl4pPr marL="884408" algn="l" rtl="0" eaLnBrk="0" fontAlgn="base" hangingPunct="0">
      <a:spcBef>
        <a:spcPct val="30000"/>
      </a:spcBef>
      <a:spcAft>
        <a:spcPct val="0"/>
      </a:spcAft>
      <a:defRPr sz="774" kern="1200">
        <a:solidFill>
          <a:schemeClr val="tx1"/>
        </a:solidFill>
        <a:latin typeface="+mn-lt"/>
        <a:ea typeface="+mn-ea"/>
        <a:cs typeface="+mn-cs"/>
      </a:defRPr>
    </a:lvl4pPr>
    <a:lvl5pPr marL="1179210" algn="l" rtl="0" eaLnBrk="0" fontAlgn="base" hangingPunct="0">
      <a:spcBef>
        <a:spcPct val="30000"/>
      </a:spcBef>
      <a:spcAft>
        <a:spcPct val="0"/>
      </a:spcAft>
      <a:defRPr sz="774" kern="1200">
        <a:solidFill>
          <a:schemeClr val="tx1"/>
        </a:solidFill>
        <a:latin typeface="+mn-lt"/>
        <a:ea typeface="+mn-ea"/>
        <a:cs typeface="+mn-cs"/>
      </a:defRPr>
    </a:lvl5pPr>
    <a:lvl6pPr marL="1474013" algn="l" defTabSz="589605" rtl="0" eaLnBrk="1" latinLnBrk="0" hangingPunct="1">
      <a:defRPr sz="774" kern="1200">
        <a:solidFill>
          <a:schemeClr val="tx1"/>
        </a:solidFill>
        <a:latin typeface="+mn-lt"/>
        <a:ea typeface="+mn-ea"/>
        <a:cs typeface="+mn-cs"/>
      </a:defRPr>
    </a:lvl6pPr>
    <a:lvl7pPr marL="1768815" algn="l" defTabSz="589605" rtl="0" eaLnBrk="1" latinLnBrk="0" hangingPunct="1">
      <a:defRPr sz="774" kern="1200">
        <a:solidFill>
          <a:schemeClr val="tx1"/>
        </a:solidFill>
        <a:latin typeface="+mn-lt"/>
        <a:ea typeface="+mn-ea"/>
        <a:cs typeface="+mn-cs"/>
      </a:defRPr>
    </a:lvl7pPr>
    <a:lvl8pPr marL="2063618" algn="l" defTabSz="589605" rtl="0" eaLnBrk="1" latinLnBrk="0" hangingPunct="1">
      <a:defRPr sz="774" kern="1200">
        <a:solidFill>
          <a:schemeClr val="tx1"/>
        </a:solidFill>
        <a:latin typeface="+mn-lt"/>
        <a:ea typeface="+mn-ea"/>
        <a:cs typeface="+mn-cs"/>
      </a:defRPr>
    </a:lvl8pPr>
    <a:lvl9pPr marL="2358420" algn="l" defTabSz="589605" rtl="0" eaLnBrk="1" latinLnBrk="0" hangingPunct="1">
      <a:defRPr sz="77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Image Placeholder 1">
            <a:extLst>
              <a:ext uri="{FF2B5EF4-FFF2-40B4-BE49-F238E27FC236}">
                <a16:creationId xmlns:a16="http://schemas.microsoft.com/office/drawing/2014/main" id="{4DED7440-9C2E-7643-9527-AEFC5BAF9D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16038" y="685800"/>
            <a:ext cx="42259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5" name="Notes Placeholder 2">
            <a:extLst>
              <a:ext uri="{FF2B5EF4-FFF2-40B4-BE49-F238E27FC236}">
                <a16:creationId xmlns:a16="http://schemas.microsoft.com/office/drawing/2014/main" id="{90B079D9-B2DC-AC4E-9B48-DF93DED3AD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Half page size</a:t>
            </a:r>
          </a:p>
        </p:txBody>
      </p:sp>
      <p:sp>
        <p:nvSpPr>
          <p:cNvPr id="3076" name="Slide Number Placeholder 3">
            <a:extLst>
              <a:ext uri="{FF2B5EF4-FFF2-40B4-BE49-F238E27FC236}">
                <a16:creationId xmlns:a16="http://schemas.microsoft.com/office/drawing/2014/main" id="{407DD938-243F-A64F-891A-AAC7EB1DFC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047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047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047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047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204788" fontAlgn="base">
              <a:spcBef>
                <a:spcPct val="0"/>
              </a:spcBef>
              <a:spcAft>
                <a:spcPct val="0"/>
              </a:spcAft>
            </a:pPr>
            <a:fld id="{AC6268CB-602B-2D40-91E6-48AEC2157154}" type="slidenum">
              <a:rPr lang="en-US" altLang="en-US" sz="1200" smtClean="0"/>
              <a:pPr defTabSz="204788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" y="1036614"/>
            <a:ext cx="3497580" cy="715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" y="1890924"/>
            <a:ext cx="2880360" cy="8527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9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2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5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38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2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5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514AC-4D9D-4F4A-BAD7-7BC1D7D7F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A512B-D900-6944-BD06-0CDB65E93873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28DB4-8E38-754C-92F0-8B786EC08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9E321-5B96-904A-A037-938C707EC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05DB4-F26B-4742-91BC-3C74972BD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9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E7829-ADC6-B548-81D4-7A22F5337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848C7-FB96-A54B-9100-5EAC91230A50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4D431-BDBA-5945-89F0-E56C1A83B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1F377-0A86-584C-9EC8-A87DD37DF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E8287-6333-A247-B348-D45B977C4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09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37423" y="178435"/>
            <a:ext cx="694373" cy="37957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308" y="178435"/>
            <a:ext cx="2014539" cy="379575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3B53-FA0B-0A4D-AA0D-EAC73BF88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F8BEF-242B-EB48-BB00-C430F64A474A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38848-8506-DE4E-9151-376FC1643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7E04E-E7DB-9749-9706-814E46B3A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E6566-A800-934D-8D4C-1171D7A9E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9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72691-A5B3-8343-8D60-32487683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A2208-79E2-784F-9BC7-9A88973E9840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D0D14-1826-C049-8B17-BB71FD94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4651E-F982-7542-A5D2-67C355F18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FD014-7082-5A4E-8A9C-ADFCDF715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7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042" y="2144285"/>
            <a:ext cx="3497580" cy="662751"/>
          </a:xfrm>
        </p:spPr>
        <p:txBody>
          <a:bodyPr anchor="t"/>
          <a:lstStyle>
            <a:lvl1pPr algn="l">
              <a:defRPr sz="108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042" y="1414334"/>
            <a:ext cx="3497580" cy="729953"/>
          </a:xfrm>
        </p:spPr>
        <p:txBody>
          <a:bodyPr anchor="b"/>
          <a:lstStyle>
            <a:lvl1pPr marL="0" indent="0">
              <a:buNone/>
              <a:defRPr sz="540">
                <a:solidFill>
                  <a:schemeClr val="tx1">
                    <a:tint val="75000"/>
                  </a:schemeClr>
                </a:solidFill>
              </a:defRPr>
            </a:lvl1pPr>
            <a:lvl2pPr marL="123143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2pPr>
            <a:lvl3pPr marL="246287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3pPr>
            <a:lvl4pPr marL="369430" indent="0">
              <a:buNone/>
              <a:defRPr sz="360">
                <a:solidFill>
                  <a:schemeClr val="tx1">
                    <a:tint val="75000"/>
                  </a:schemeClr>
                </a:solidFill>
              </a:defRPr>
            </a:lvl4pPr>
            <a:lvl5pPr marL="492574" indent="0">
              <a:buNone/>
              <a:defRPr sz="360">
                <a:solidFill>
                  <a:schemeClr val="tx1">
                    <a:tint val="75000"/>
                  </a:schemeClr>
                </a:solidFill>
              </a:defRPr>
            </a:lvl5pPr>
            <a:lvl6pPr marL="615718" indent="0">
              <a:buNone/>
              <a:defRPr sz="360">
                <a:solidFill>
                  <a:schemeClr val="tx1">
                    <a:tint val="75000"/>
                  </a:schemeClr>
                </a:solidFill>
              </a:defRPr>
            </a:lvl6pPr>
            <a:lvl7pPr marL="738861" indent="0">
              <a:buNone/>
              <a:defRPr sz="360">
                <a:solidFill>
                  <a:schemeClr val="tx1">
                    <a:tint val="75000"/>
                  </a:schemeClr>
                </a:solidFill>
              </a:defRPr>
            </a:lvl7pPr>
            <a:lvl8pPr marL="862005" indent="0">
              <a:buNone/>
              <a:defRPr sz="360">
                <a:solidFill>
                  <a:schemeClr val="tx1">
                    <a:tint val="75000"/>
                  </a:schemeClr>
                </a:solidFill>
              </a:defRPr>
            </a:lvl8pPr>
            <a:lvl9pPr marL="985149" indent="0">
              <a:buNone/>
              <a:defRPr sz="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DC0C0-3DF9-9C40-812E-B9C3CC62F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8EC3A-666A-1D48-9B8C-6D39DF9E4FDB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7E70D-087E-F143-A293-06E5085B7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B716A-2364-1646-8C16-3AB058241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FFF14-E474-7845-8144-0851806ED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4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307" y="1038156"/>
            <a:ext cx="1354456" cy="2936031"/>
          </a:xfrm>
        </p:spPr>
        <p:txBody>
          <a:bodyPr/>
          <a:lstStyle>
            <a:lvl1pPr>
              <a:defRPr sz="780"/>
            </a:lvl1pPr>
            <a:lvl2pPr>
              <a:defRPr sz="660"/>
            </a:lvl2pPr>
            <a:lvl3pPr>
              <a:defRPr sz="540"/>
            </a:lvl3pPr>
            <a:lvl4pPr>
              <a:defRPr sz="480"/>
            </a:lvl4pPr>
            <a:lvl5pPr>
              <a:defRPr sz="480"/>
            </a:lvl5pPr>
            <a:lvl6pPr>
              <a:defRPr sz="480"/>
            </a:lvl6pPr>
            <a:lvl7pPr>
              <a:defRPr sz="480"/>
            </a:lvl7pPr>
            <a:lvl8pPr>
              <a:defRPr sz="480"/>
            </a:lvl8pPr>
            <a:lvl9pPr>
              <a:defRPr sz="48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7343" y="1038156"/>
            <a:ext cx="1354456" cy="2936031"/>
          </a:xfrm>
        </p:spPr>
        <p:txBody>
          <a:bodyPr/>
          <a:lstStyle>
            <a:lvl1pPr>
              <a:defRPr sz="780"/>
            </a:lvl1pPr>
            <a:lvl2pPr>
              <a:defRPr sz="660"/>
            </a:lvl2pPr>
            <a:lvl3pPr>
              <a:defRPr sz="540"/>
            </a:lvl3pPr>
            <a:lvl4pPr>
              <a:defRPr sz="480"/>
            </a:lvl4pPr>
            <a:lvl5pPr>
              <a:defRPr sz="480"/>
            </a:lvl5pPr>
            <a:lvl6pPr>
              <a:defRPr sz="480"/>
            </a:lvl6pPr>
            <a:lvl7pPr>
              <a:defRPr sz="480"/>
            </a:lvl7pPr>
            <a:lvl8pPr>
              <a:defRPr sz="480"/>
            </a:lvl8pPr>
            <a:lvl9pPr>
              <a:defRPr sz="48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0006E7D-89D7-5E4C-A482-0DE7C5469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8E7CD-551E-F949-839E-59FB7A94F4AF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9E1140-FA84-744C-9646-298E67206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68138C8-0B9D-0A4F-BD00-6B08F6F9B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3F1F2-35B4-9243-AB7E-C81229EB5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8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133632"/>
            <a:ext cx="3703320" cy="55615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" y="746948"/>
            <a:ext cx="1818085" cy="311291"/>
          </a:xfrm>
        </p:spPr>
        <p:txBody>
          <a:bodyPr anchor="b"/>
          <a:lstStyle>
            <a:lvl1pPr marL="0" indent="0">
              <a:buNone/>
              <a:defRPr sz="660" b="1"/>
            </a:lvl1pPr>
            <a:lvl2pPr marL="123143" indent="0">
              <a:buNone/>
              <a:defRPr sz="540" b="1"/>
            </a:lvl2pPr>
            <a:lvl3pPr marL="246287" indent="0">
              <a:buNone/>
              <a:defRPr sz="480" b="1"/>
            </a:lvl3pPr>
            <a:lvl4pPr marL="369430" indent="0">
              <a:buNone/>
              <a:defRPr sz="420" b="1"/>
            </a:lvl4pPr>
            <a:lvl5pPr marL="492574" indent="0">
              <a:buNone/>
              <a:defRPr sz="420" b="1"/>
            </a:lvl5pPr>
            <a:lvl6pPr marL="615718" indent="0">
              <a:buNone/>
              <a:defRPr sz="420" b="1"/>
            </a:lvl6pPr>
            <a:lvl7pPr marL="738861" indent="0">
              <a:buNone/>
              <a:defRPr sz="420" b="1"/>
            </a:lvl7pPr>
            <a:lvl8pPr marL="862005" indent="0">
              <a:buNone/>
              <a:defRPr sz="420" b="1"/>
            </a:lvl8pPr>
            <a:lvl9pPr marL="985149" indent="0">
              <a:buNone/>
              <a:defRPr sz="4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" y="1058240"/>
            <a:ext cx="1818085" cy="1922595"/>
          </a:xfrm>
        </p:spPr>
        <p:txBody>
          <a:bodyPr/>
          <a:lstStyle>
            <a:lvl1pPr>
              <a:defRPr sz="660"/>
            </a:lvl1pPr>
            <a:lvl2pPr>
              <a:defRPr sz="540"/>
            </a:lvl2pPr>
            <a:lvl3pPr>
              <a:defRPr sz="480"/>
            </a:lvl3pPr>
            <a:lvl4pPr>
              <a:defRPr sz="420"/>
            </a:lvl4pPr>
            <a:lvl5pPr>
              <a:defRPr sz="420"/>
            </a:lvl5pPr>
            <a:lvl6pPr>
              <a:defRPr sz="420"/>
            </a:lvl6pPr>
            <a:lvl7pPr>
              <a:defRPr sz="420"/>
            </a:lvl7pPr>
            <a:lvl8pPr>
              <a:defRPr sz="420"/>
            </a:lvl8pPr>
            <a:lvl9pPr>
              <a:defRPr sz="4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6" y="746948"/>
            <a:ext cx="1818798" cy="311291"/>
          </a:xfrm>
        </p:spPr>
        <p:txBody>
          <a:bodyPr anchor="b"/>
          <a:lstStyle>
            <a:lvl1pPr marL="0" indent="0">
              <a:buNone/>
              <a:defRPr sz="660" b="1"/>
            </a:lvl1pPr>
            <a:lvl2pPr marL="123143" indent="0">
              <a:buNone/>
              <a:defRPr sz="540" b="1"/>
            </a:lvl2pPr>
            <a:lvl3pPr marL="246287" indent="0">
              <a:buNone/>
              <a:defRPr sz="480" b="1"/>
            </a:lvl3pPr>
            <a:lvl4pPr marL="369430" indent="0">
              <a:buNone/>
              <a:defRPr sz="420" b="1"/>
            </a:lvl4pPr>
            <a:lvl5pPr marL="492574" indent="0">
              <a:buNone/>
              <a:defRPr sz="420" b="1"/>
            </a:lvl5pPr>
            <a:lvl6pPr marL="615718" indent="0">
              <a:buNone/>
              <a:defRPr sz="420" b="1"/>
            </a:lvl6pPr>
            <a:lvl7pPr marL="738861" indent="0">
              <a:buNone/>
              <a:defRPr sz="420" b="1"/>
            </a:lvl7pPr>
            <a:lvl8pPr marL="862005" indent="0">
              <a:buNone/>
              <a:defRPr sz="420" b="1"/>
            </a:lvl8pPr>
            <a:lvl9pPr marL="985149" indent="0">
              <a:buNone/>
              <a:defRPr sz="4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6" y="1058240"/>
            <a:ext cx="1818798" cy="1922595"/>
          </a:xfrm>
        </p:spPr>
        <p:txBody>
          <a:bodyPr/>
          <a:lstStyle>
            <a:lvl1pPr>
              <a:defRPr sz="660"/>
            </a:lvl1pPr>
            <a:lvl2pPr>
              <a:defRPr sz="540"/>
            </a:lvl2pPr>
            <a:lvl3pPr>
              <a:defRPr sz="480"/>
            </a:lvl3pPr>
            <a:lvl4pPr>
              <a:defRPr sz="420"/>
            </a:lvl4pPr>
            <a:lvl5pPr>
              <a:defRPr sz="420"/>
            </a:lvl5pPr>
            <a:lvl6pPr>
              <a:defRPr sz="420"/>
            </a:lvl6pPr>
            <a:lvl7pPr>
              <a:defRPr sz="420"/>
            </a:lvl7pPr>
            <a:lvl8pPr>
              <a:defRPr sz="420"/>
            </a:lvl8pPr>
            <a:lvl9pPr>
              <a:defRPr sz="4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27046D2-A546-0542-8EEC-FC313CD66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19A63-CC20-5E49-B371-7CA218218E99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FA0DCB7-5A04-6348-B26D-2FF2D2A3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85B0CE9-CF74-BA47-9633-4732AECA4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50151-5AA9-3543-9050-4A3972F34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1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CF91121-006C-A145-962A-A8EA9EE2F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4CF8B-0F84-BD40-BEC6-2B0D5AD06A78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C5BC64D-3E93-F540-B9F0-01BCD3EDA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C6994F5-1765-7E40-82D8-18B46B4E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F66C7-1888-4E43-A9FB-1FFBAF867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50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D86BBAD-311A-FF41-A781-B8E100844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77ACC-A984-FF46-834A-C73D46FF4B83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964D784-9EF1-BB4D-A72F-271EC5BF6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952FA00-A0C9-454E-8AE5-EE302EDC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1B626-B42B-494D-BC66-4064AE894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08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1" y="132862"/>
            <a:ext cx="1353742" cy="565423"/>
          </a:xfrm>
        </p:spPr>
        <p:txBody>
          <a:bodyPr anchor="b"/>
          <a:lstStyle>
            <a:lvl1pPr algn="l">
              <a:defRPr sz="54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6" y="132862"/>
            <a:ext cx="2300289" cy="2847973"/>
          </a:xfrm>
        </p:spPr>
        <p:txBody>
          <a:bodyPr/>
          <a:lstStyle>
            <a:lvl1pPr>
              <a:defRPr sz="900"/>
            </a:lvl1pPr>
            <a:lvl2pPr>
              <a:defRPr sz="780"/>
            </a:lvl2pPr>
            <a:lvl3pPr>
              <a:defRPr sz="660"/>
            </a:lvl3pPr>
            <a:lvl4pPr>
              <a:defRPr sz="540"/>
            </a:lvl4pPr>
            <a:lvl5pPr>
              <a:defRPr sz="540"/>
            </a:lvl5pPr>
            <a:lvl6pPr>
              <a:defRPr sz="540"/>
            </a:lvl6pPr>
            <a:lvl7pPr>
              <a:defRPr sz="540"/>
            </a:lvl7pPr>
            <a:lvl8pPr>
              <a:defRPr sz="540"/>
            </a:lvl8pPr>
            <a:lvl9pPr>
              <a:defRPr sz="54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1" y="698285"/>
            <a:ext cx="1353742" cy="2282549"/>
          </a:xfrm>
        </p:spPr>
        <p:txBody>
          <a:bodyPr/>
          <a:lstStyle>
            <a:lvl1pPr marL="0" indent="0">
              <a:buNone/>
              <a:defRPr sz="360"/>
            </a:lvl1pPr>
            <a:lvl2pPr marL="123143" indent="0">
              <a:buNone/>
              <a:defRPr sz="300"/>
            </a:lvl2pPr>
            <a:lvl3pPr marL="246287" indent="0">
              <a:buNone/>
              <a:defRPr sz="300"/>
            </a:lvl3pPr>
            <a:lvl4pPr marL="369430" indent="0">
              <a:buNone/>
              <a:defRPr sz="240"/>
            </a:lvl4pPr>
            <a:lvl5pPr marL="492574" indent="0">
              <a:buNone/>
              <a:defRPr sz="240"/>
            </a:lvl5pPr>
            <a:lvl6pPr marL="615718" indent="0">
              <a:buNone/>
              <a:defRPr sz="240"/>
            </a:lvl6pPr>
            <a:lvl7pPr marL="738861" indent="0">
              <a:buNone/>
              <a:defRPr sz="240"/>
            </a:lvl7pPr>
            <a:lvl8pPr marL="862005" indent="0">
              <a:buNone/>
              <a:defRPr sz="240"/>
            </a:lvl8pPr>
            <a:lvl9pPr marL="985149" indent="0">
              <a:buNone/>
              <a:defRPr sz="2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D911A1-6B98-C44F-8221-CC1375D4B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8470-A51B-E648-8F58-32F8E02483F9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70B4BD8-C014-B243-909A-63BADDAF6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84B2AF-EED0-234F-B242-98331F310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4102E-E055-034C-9760-B48B2AA53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7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529" y="2335847"/>
            <a:ext cx="2468880" cy="275760"/>
          </a:xfrm>
        </p:spPr>
        <p:txBody>
          <a:bodyPr anchor="b"/>
          <a:lstStyle>
            <a:lvl1pPr algn="l">
              <a:defRPr sz="54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529" y="298162"/>
            <a:ext cx="2468880" cy="2002155"/>
          </a:xfrm>
        </p:spPr>
        <p:txBody>
          <a:bodyPr rtlCol="0">
            <a:normAutofit/>
          </a:bodyPr>
          <a:lstStyle>
            <a:lvl1pPr marL="0" indent="0">
              <a:buNone/>
              <a:defRPr sz="900"/>
            </a:lvl1pPr>
            <a:lvl2pPr marL="123143" indent="0">
              <a:buNone/>
              <a:defRPr sz="780"/>
            </a:lvl2pPr>
            <a:lvl3pPr marL="246287" indent="0">
              <a:buNone/>
              <a:defRPr sz="660"/>
            </a:lvl3pPr>
            <a:lvl4pPr marL="369430" indent="0">
              <a:buNone/>
              <a:defRPr sz="540"/>
            </a:lvl4pPr>
            <a:lvl5pPr marL="492574" indent="0">
              <a:buNone/>
              <a:defRPr sz="540"/>
            </a:lvl5pPr>
            <a:lvl6pPr marL="615718" indent="0">
              <a:buNone/>
              <a:defRPr sz="540"/>
            </a:lvl6pPr>
            <a:lvl7pPr marL="738861" indent="0">
              <a:buNone/>
              <a:defRPr sz="540"/>
            </a:lvl7pPr>
            <a:lvl8pPr marL="862005" indent="0">
              <a:buNone/>
              <a:defRPr sz="540"/>
            </a:lvl8pPr>
            <a:lvl9pPr marL="985149" indent="0">
              <a:buNone/>
              <a:defRPr sz="54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529" y="2611608"/>
            <a:ext cx="2468880" cy="391625"/>
          </a:xfrm>
        </p:spPr>
        <p:txBody>
          <a:bodyPr/>
          <a:lstStyle>
            <a:lvl1pPr marL="0" indent="0">
              <a:buNone/>
              <a:defRPr sz="360"/>
            </a:lvl1pPr>
            <a:lvl2pPr marL="123143" indent="0">
              <a:buNone/>
              <a:defRPr sz="300"/>
            </a:lvl2pPr>
            <a:lvl3pPr marL="246287" indent="0">
              <a:buNone/>
              <a:defRPr sz="300"/>
            </a:lvl3pPr>
            <a:lvl4pPr marL="369430" indent="0">
              <a:buNone/>
              <a:defRPr sz="240"/>
            </a:lvl4pPr>
            <a:lvl5pPr marL="492574" indent="0">
              <a:buNone/>
              <a:defRPr sz="240"/>
            </a:lvl5pPr>
            <a:lvl6pPr marL="615718" indent="0">
              <a:buNone/>
              <a:defRPr sz="240"/>
            </a:lvl6pPr>
            <a:lvl7pPr marL="738861" indent="0">
              <a:buNone/>
              <a:defRPr sz="240"/>
            </a:lvl7pPr>
            <a:lvl8pPr marL="862005" indent="0">
              <a:buNone/>
              <a:defRPr sz="240"/>
            </a:lvl8pPr>
            <a:lvl9pPr marL="985149" indent="0">
              <a:buNone/>
              <a:defRPr sz="2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29AC43-EC48-1144-BD6C-090615551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67251-F634-B940-9AEB-ED66EEF3C720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774D090-B860-D246-8139-1BDA5B12D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707FCD2-D033-EC4D-8AE5-5F0777B52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4DB3-C568-5547-A2BC-C63F76061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9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3FBAE8B-4500-0947-A104-799DDBF3BC9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05740" y="132941"/>
            <a:ext cx="3703320" cy="556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047" tIns="20523" rIns="41047" bIns="205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3324C32-B7EB-4E4F-A1D2-5D0C022198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05740" y="779349"/>
            <a:ext cx="3703320" cy="2201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047" tIns="20523" rIns="41047" bIns="20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8AD9F-87AE-D748-AF3E-E4DCC961A3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5740" y="3094218"/>
            <a:ext cx="960120" cy="175628"/>
          </a:xfrm>
          <a:prstGeom prst="rect">
            <a:avLst/>
          </a:prstGeom>
        </p:spPr>
        <p:txBody>
          <a:bodyPr vert="horz" lIns="41047" tIns="20523" rIns="41047" bIns="20523" rtlCol="0" anchor="ctr"/>
          <a:lstStyle>
            <a:lvl1pPr algn="l" defTabSz="123143" eaLnBrk="1" fontAlgn="auto" hangingPunct="1">
              <a:spcBef>
                <a:spcPts val="0"/>
              </a:spcBef>
              <a:spcAft>
                <a:spcPts val="0"/>
              </a:spcAft>
              <a:defRPr sz="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21BC7C-1DA6-0442-96D2-78DE69CF14D5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C78DA-8D72-9A48-A25A-2E1AFA9202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5890" y="3094218"/>
            <a:ext cx="1303020" cy="175628"/>
          </a:xfrm>
          <a:prstGeom prst="rect">
            <a:avLst/>
          </a:prstGeom>
        </p:spPr>
        <p:txBody>
          <a:bodyPr vert="horz" lIns="41047" tIns="20523" rIns="41047" bIns="20523" rtlCol="0" anchor="ctr"/>
          <a:lstStyle>
            <a:lvl1pPr algn="ctr" defTabSz="123143" eaLnBrk="1" fontAlgn="auto" hangingPunct="1">
              <a:spcBef>
                <a:spcPts val="0"/>
              </a:spcBef>
              <a:spcAft>
                <a:spcPts val="0"/>
              </a:spcAft>
              <a:defRPr sz="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24325-FD1E-1B4E-9C18-A1DDC63EE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48940" y="3094218"/>
            <a:ext cx="960120" cy="175628"/>
          </a:xfrm>
          <a:prstGeom prst="rect">
            <a:avLst/>
          </a:prstGeom>
        </p:spPr>
        <p:txBody>
          <a:bodyPr vert="horz" lIns="41047" tIns="20523" rIns="41047" bIns="20523" rtlCol="0" anchor="ctr"/>
          <a:lstStyle>
            <a:lvl1pPr algn="r" defTabSz="123143" eaLnBrk="1" fontAlgn="auto" hangingPunct="1">
              <a:spcBef>
                <a:spcPts val="0"/>
              </a:spcBef>
              <a:spcAft>
                <a:spcPts val="0"/>
              </a:spcAft>
              <a:defRPr sz="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5B043D-03F1-6D4B-BE22-9150B3B31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6">
            <a:extLst>
              <a:ext uri="{FF2B5EF4-FFF2-40B4-BE49-F238E27FC236}">
                <a16:creationId xmlns:a16="http://schemas.microsoft.com/office/drawing/2014/main" id="{B9FA2A77-5956-FD4E-8BA4-BDF18F36548F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6683" cy="208558"/>
            <a:chOff x="0" y="0"/>
            <a:chExt cx="211652" cy="27089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F2DACC1-5A8C-5D43-9D26-3DE0309316E3}"/>
                </a:ext>
              </a:extLst>
            </p:cNvPr>
            <p:cNvCxnSpPr/>
            <p:nvPr/>
          </p:nvCxnSpPr>
          <p:spPr>
            <a:xfrm>
              <a:off x="0" y="0"/>
              <a:ext cx="211652" cy="0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392D65-F297-B044-BE5E-6C715FE607E7}"/>
                </a:ext>
              </a:extLst>
            </p:cNvPr>
            <p:cNvCxnSpPr/>
            <p:nvPr/>
          </p:nvCxnSpPr>
          <p:spPr>
            <a:xfrm>
              <a:off x="0" y="0"/>
              <a:ext cx="0" cy="270897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811C2A4-271A-2442-9F61-324464DE1B65}"/>
              </a:ext>
            </a:extLst>
          </p:cNvPr>
          <p:cNvCxnSpPr/>
          <p:nvPr/>
        </p:nvCxnSpPr>
        <p:spPr>
          <a:xfrm>
            <a:off x="3994785" y="2439"/>
            <a:ext cx="128588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DF37C76-D8F5-5F4D-B4DB-3BD4405E2BB5}"/>
              </a:ext>
            </a:extLst>
          </p:cNvPr>
          <p:cNvCxnSpPr/>
          <p:nvPr/>
        </p:nvCxnSpPr>
        <p:spPr>
          <a:xfrm>
            <a:off x="4114800" y="0"/>
            <a:ext cx="0" cy="208558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34" name="Group 11">
            <a:extLst>
              <a:ext uri="{FF2B5EF4-FFF2-40B4-BE49-F238E27FC236}">
                <a16:creationId xmlns:a16="http://schemas.microsoft.com/office/drawing/2014/main" id="{D81DD411-28AB-7843-B61F-B5A4375353A2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0" y="3075923"/>
            <a:ext cx="173355" cy="261002"/>
            <a:chOff x="0" y="0"/>
            <a:chExt cx="211652" cy="27089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590200A-8AE0-D644-8175-C795A314F766}"/>
                </a:ext>
              </a:extLst>
            </p:cNvPr>
            <p:cNvCxnSpPr/>
            <p:nvPr/>
          </p:nvCxnSpPr>
          <p:spPr>
            <a:xfrm>
              <a:off x="0" y="0"/>
              <a:ext cx="211652" cy="0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569F27D-2F1C-8A4D-836B-1F32E9D7AB08}"/>
                </a:ext>
              </a:extLst>
            </p:cNvPr>
            <p:cNvCxnSpPr/>
            <p:nvPr/>
          </p:nvCxnSpPr>
          <p:spPr>
            <a:xfrm>
              <a:off x="0" y="0"/>
              <a:ext cx="0" cy="270897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5" name="Group 14">
            <a:extLst>
              <a:ext uri="{FF2B5EF4-FFF2-40B4-BE49-F238E27FC236}">
                <a16:creationId xmlns:a16="http://schemas.microsoft.com/office/drawing/2014/main" id="{4FDA149F-913C-644B-9BAB-785BEA826D81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3943350" y="3073484"/>
            <a:ext cx="173355" cy="261002"/>
            <a:chOff x="0" y="0"/>
            <a:chExt cx="211652" cy="270897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F71C6C9-8364-6B45-B14B-AC9888D33979}"/>
                </a:ext>
              </a:extLst>
            </p:cNvPr>
            <p:cNvCxnSpPr/>
            <p:nvPr/>
          </p:nvCxnSpPr>
          <p:spPr>
            <a:xfrm>
              <a:off x="0" y="0"/>
              <a:ext cx="211652" cy="0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4B76094-EAEA-1844-8544-2A8594903320}"/>
                </a:ext>
              </a:extLst>
            </p:cNvPr>
            <p:cNvCxnSpPr/>
            <p:nvPr/>
          </p:nvCxnSpPr>
          <p:spPr>
            <a:xfrm>
              <a:off x="0" y="0"/>
              <a:ext cx="0" cy="270897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877" rtl="0" eaLnBrk="1" fontAlgn="base" hangingPunct="1">
        <a:spcBef>
          <a:spcPct val="0"/>
        </a:spcBef>
        <a:spcAft>
          <a:spcPct val="0"/>
        </a:spcAft>
        <a:defRPr sz="1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2877" rtl="0" eaLnBrk="1" fontAlgn="base" hangingPunct="1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Calibri" panose="020F0502020204030204" pitchFamily="34" charset="0"/>
        </a:defRPr>
      </a:lvl2pPr>
      <a:lvl3pPr algn="ctr" defTabSz="122877" rtl="0" eaLnBrk="1" fontAlgn="base" hangingPunct="1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Calibri" panose="020F0502020204030204" pitchFamily="34" charset="0"/>
        </a:defRPr>
      </a:lvl3pPr>
      <a:lvl4pPr algn="ctr" defTabSz="122877" rtl="0" eaLnBrk="1" fontAlgn="base" hangingPunct="1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Calibri" panose="020F0502020204030204" pitchFamily="34" charset="0"/>
        </a:defRPr>
      </a:lvl4pPr>
      <a:lvl5pPr algn="ctr" defTabSz="122877" rtl="0" eaLnBrk="1" fontAlgn="base" hangingPunct="1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Calibri" panose="020F0502020204030204" pitchFamily="34" charset="0"/>
        </a:defRPr>
      </a:lvl5pPr>
      <a:lvl6pPr marL="274330" algn="ctr" defTabSz="122877" rtl="0" eaLnBrk="1" fontAlgn="base" hangingPunct="1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Calibri" panose="020F0502020204030204" pitchFamily="34" charset="0"/>
        </a:defRPr>
      </a:lvl6pPr>
      <a:lvl7pPr marL="548660" algn="ctr" defTabSz="122877" rtl="0" eaLnBrk="1" fontAlgn="base" hangingPunct="1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Calibri" panose="020F0502020204030204" pitchFamily="34" charset="0"/>
        </a:defRPr>
      </a:lvl7pPr>
      <a:lvl8pPr marL="822990" algn="ctr" defTabSz="122877" rtl="0" eaLnBrk="1" fontAlgn="base" hangingPunct="1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Calibri" panose="020F0502020204030204" pitchFamily="34" charset="0"/>
        </a:defRPr>
      </a:lvl8pPr>
      <a:lvl9pPr marL="1097320" algn="ctr" defTabSz="122877" rtl="0" eaLnBrk="1" fontAlgn="base" hangingPunct="1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91443" indent="-91443" algn="l" defTabSz="122877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00033" indent="-76203" algn="l" defTabSz="122877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80" kern="1200">
          <a:solidFill>
            <a:schemeClr val="tx1"/>
          </a:solidFill>
          <a:latin typeface="+mn-lt"/>
          <a:ea typeface="+mn-ea"/>
          <a:cs typeface="+mn-cs"/>
        </a:defRPr>
      </a:lvl2pPr>
      <a:lvl3pPr marL="307669" indent="-60963" algn="l" defTabSz="122877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660" kern="1200">
          <a:solidFill>
            <a:schemeClr val="tx1"/>
          </a:solidFill>
          <a:latin typeface="+mn-lt"/>
          <a:ea typeface="+mn-ea"/>
          <a:cs typeface="+mn-cs"/>
        </a:defRPr>
      </a:lvl3pPr>
      <a:lvl4pPr marL="430546" indent="-60963" algn="l" defTabSz="122877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540" kern="1200">
          <a:solidFill>
            <a:schemeClr val="tx1"/>
          </a:solidFill>
          <a:latin typeface="+mn-lt"/>
          <a:ea typeface="+mn-ea"/>
          <a:cs typeface="+mn-cs"/>
        </a:defRPr>
      </a:lvl4pPr>
      <a:lvl5pPr marL="553423" indent="-60963" algn="l" defTabSz="122877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540" kern="1200">
          <a:solidFill>
            <a:schemeClr val="tx1"/>
          </a:solidFill>
          <a:latin typeface="+mn-lt"/>
          <a:ea typeface="+mn-ea"/>
          <a:cs typeface="+mn-cs"/>
        </a:defRPr>
      </a:lvl5pPr>
      <a:lvl6pPr marL="677290" indent="-61571" algn="l" defTabSz="123143" rtl="0" eaLnBrk="1" latinLnBrk="0" hangingPunct="1">
        <a:spcBef>
          <a:spcPct val="20000"/>
        </a:spcBef>
        <a:buFont typeface="Arial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6pPr>
      <a:lvl7pPr marL="800434" indent="-61571" algn="l" defTabSz="123143" rtl="0" eaLnBrk="1" latinLnBrk="0" hangingPunct="1">
        <a:spcBef>
          <a:spcPct val="20000"/>
        </a:spcBef>
        <a:buFont typeface="Arial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7pPr>
      <a:lvl8pPr marL="923577" indent="-61571" algn="l" defTabSz="123143" rtl="0" eaLnBrk="1" latinLnBrk="0" hangingPunct="1">
        <a:spcBef>
          <a:spcPct val="20000"/>
        </a:spcBef>
        <a:buFont typeface="Arial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8pPr>
      <a:lvl9pPr marL="1046720" indent="-61571" algn="l" defTabSz="123143" rtl="0" eaLnBrk="1" latinLnBrk="0" hangingPunct="1">
        <a:spcBef>
          <a:spcPct val="20000"/>
        </a:spcBef>
        <a:buFont typeface="Arial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3143" rtl="0" eaLnBrk="1" latinLnBrk="0" hangingPunct="1">
        <a:defRPr sz="480" kern="1200">
          <a:solidFill>
            <a:schemeClr val="tx1"/>
          </a:solidFill>
          <a:latin typeface="+mn-lt"/>
          <a:ea typeface="+mn-ea"/>
          <a:cs typeface="+mn-cs"/>
        </a:defRPr>
      </a:lvl1pPr>
      <a:lvl2pPr marL="123143" algn="l" defTabSz="123143" rtl="0" eaLnBrk="1" latinLnBrk="0" hangingPunct="1">
        <a:defRPr sz="480" kern="1200">
          <a:solidFill>
            <a:schemeClr val="tx1"/>
          </a:solidFill>
          <a:latin typeface="+mn-lt"/>
          <a:ea typeface="+mn-ea"/>
          <a:cs typeface="+mn-cs"/>
        </a:defRPr>
      </a:lvl2pPr>
      <a:lvl3pPr marL="246287" algn="l" defTabSz="123143" rtl="0" eaLnBrk="1" latinLnBrk="0" hangingPunct="1">
        <a:defRPr sz="480" kern="1200">
          <a:solidFill>
            <a:schemeClr val="tx1"/>
          </a:solidFill>
          <a:latin typeface="+mn-lt"/>
          <a:ea typeface="+mn-ea"/>
          <a:cs typeface="+mn-cs"/>
        </a:defRPr>
      </a:lvl3pPr>
      <a:lvl4pPr marL="369430" algn="l" defTabSz="123143" rtl="0" eaLnBrk="1" latinLnBrk="0" hangingPunct="1">
        <a:defRPr sz="480" kern="1200">
          <a:solidFill>
            <a:schemeClr val="tx1"/>
          </a:solidFill>
          <a:latin typeface="+mn-lt"/>
          <a:ea typeface="+mn-ea"/>
          <a:cs typeface="+mn-cs"/>
        </a:defRPr>
      </a:lvl4pPr>
      <a:lvl5pPr marL="492574" algn="l" defTabSz="123143" rtl="0" eaLnBrk="1" latinLnBrk="0" hangingPunct="1">
        <a:defRPr sz="480" kern="1200">
          <a:solidFill>
            <a:schemeClr val="tx1"/>
          </a:solidFill>
          <a:latin typeface="+mn-lt"/>
          <a:ea typeface="+mn-ea"/>
          <a:cs typeface="+mn-cs"/>
        </a:defRPr>
      </a:lvl5pPr>
      <a:lvl6pPr marL="615718" algn="l" defTabSz="123143" rtl="0" eaLnBrk="1" latinLnBrk="0" hangingPunct="1">
        <a:defRPr sz="480" kern="1200">
          <a:solidFill>
            <a:schemeClr val="tx1"/>
          </a:solidFill>
          <a:latin typeface="+mn-lt"/>
          <a:ea typeface="+mn-ea"/>
          <a:cs typeface="+mn-cs"/>
        </a:defRPr>
      </a:lvl6pPr>
      <a:lvl7pPr marL="738861" algn="l" defTabSz="123143" rtl="0" eaLnBrk="1" latinLnBrk="0" hangingPunct="1">
        <a:defRPr sz="480" kern="1200">
          <a:solidFill>
            <a:schemeClr val="tx1"/>
          </a:solidFill>
          <a:latin typeface="+mn-lt"/>
          <a:ea typeface="+mn-ea"/>
          <a:cs typeface="+mn-cs"/>
        </a:defRPr>
      </a:lvl7pPr>
      <a:lvl8pPr marL="862005" algn="l" defTabSz="123143" rtl="0" eaLnBrk="1" latinLnBrk="0" hangingPunct="1">
        <a:defRPr sz="480" kern="1200">
          <a:solidFill>
            <a:schemeClr val="tx1"/>
          </a:solidFill>
          <a:latin typeface="+mn-lt"/>
          <a:ea typeface="+mn-ea"/>
          <a:cs typeface="+mn-cs"/>
        </a:defRPr>
      </a:lvl8pPr>
      <a:lvl9pPr marL="985149" algn="l" defTabSz="123143" rtl="0" eaLnBrk="1" latinLnBrk="0" hangingPunct="1">
        <a:defRPr sz="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quarter page template [Compatibility Mode]" id="{EA5E022C-BC31-4A5A-ABD6-D1B7F6E7828B}" vid="{7979CE37-A36F-4F14-A0D7-6ACDFBF6C1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</Words>
  <Application>Microsoft Macintosh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F. Hawkins</dc:creator>
  <cp:lastModifiedBy>Sara F. Hawkins</cp:lastModifiedBy>
  <cp:revision>3</cp:revision>
  <cp:lastPrinted>2011-07-30T13:28:14Z</cp:lastPrinted>
  <dcterms:created xsi:type="dcterms:W3CDTF">2018-07-15T19:13:55Z</dcterms:created>
  <dcterms:modified xsi:type="dcterms:W3CDTF">2018-07-15T19:54:46Z</dcterms:modified>
</cp:coreProperties>
</file>