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965325" cy="3246438"/>
  <p:notesSz cx="6858000" cy="9144000"/>
  <p:defaultTextStyle>
    <a:defPPr>
      <a:defRPr lang="en-US"/>
    </a:defPPr>
    <a:lvl1pPr algn="l" defTabSz="99281" rtl="0" eaLnBrk="0" fontAlgn="base" hangingPunct="0">
      <a:spcBef>
        <a:spcPct val="0"/>
      </a:spcBef>
      <a:spcAft>
        <a:spcPct val="0"/>
      </a:spcAft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99281" indent="122370" algn="l" defTabSz="99281" rtl="0" eaLnBrk="0" fontAlgn="base" hangingPunct="0">
      <a:spcBef>
        <a:spcPct val="0"/>
      </a:spcBef>
      <a:spcAft>
        <a:spcPct val="0"/>
      </a:spcAft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98562" indent="244739" algn="l" defTabSz="99281" rtl="0" eaLnBrk="0" fontAlgn="base" hangingPunct="0">
      <a:spcBef>
        <a:spcPct val="0"/>
      </a:spcBef>
      <a:spcAft>
        <a:spcPct val="0"/>
      </a:spcAft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297843" indent="367109" algn="l" defTabSz="99281" rtl="0" eaLnBrk="0" fontAlgn="base" hangingPunct="0">
      <a:spcBef>
        <a:spcPct val="0"/>
      </a:spcBef>
      <a:spcAft>
        <a:spcPct val="0"/>
      </a:spcAft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397894" indent="488709" algn="l" defTabSz="99281" rtl="0" eaLnBrk="0" fontAlgn="base" hangingPunct="0">
      <a:spcBef>
        <a:spcPct val="0"/>
      </a:spcBef>
      <a:spcAft>
        <a:spcPct val="0"/>
      </a:spcAft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108253" algn="l" defTabSz="443301" rtl="0" eaLnBrk="1" latinLnBrk="0" hangingPunct="1"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329903" algn="l" defTabSz="443301" rtl="0" eaLnBrk="1" latinLnBrk="0" hangingPunct="1"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1551554" algn="l" defTabSz="443301" rtl="0" eaLnBrk="1" latinLnBrk="0" hangingPunct="1"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1773204" algn="l" defTabSz="443301" rtl="0" eaLnBrk="1" latinLnBrk="0" hangingPunct="1">
      <a:defRPr sz="388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268" d="100"/>
          <a:sy n="268" d="100"/>
        </p:scale>
        <p:origin x="3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95B4D4-9A06-3C45-8658-77BFC5038C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A356B-077C-5647-A85F-0FEF8C27BE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91DE2C-7214-1F41-A36F-5EA2DC37A873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548876-E6E8-E640-BFDB-5EE993B423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92363" y="685800"/>
            <a:ext cx="2073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66FD69-319D-504C-A892-1D86415EB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EF5E-3988-0D42-B832-AC0052080E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A9B3D-02DF-E842-823D-1838BCEF1D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0C7761-A0C1-BF40-8B51-C0F11ED09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82" kern="1200">
        <a:solidFill>
          <a:schemeClr val="tx1"/>
        </a:solidFill>
        <a:latin typeface="+mn-lt"/>
        <a:ea typeface="+mn-ea"/>
        <a:cs typeface="+mn-cs"/>
      </a:defRPr>
    </a:lvl1pPr>
    <a:lvl2pPr marL="221651" algn="l" rtl="0" eaLnBrk="0" fontAlgn="base" hangingPunct="0">
      <a:spcBef>
        <a:spcPct val="30000"/>
      </a:spcBef>
      <a:spcAft>
        <a:spcPct val="0"/>
      </a:spcAft>
      <a:defRPr sz="582" kern="1200">
        <a:solidFill>
          <a:schemeClr val="tx1"/>
        </a:solidFill>
        <a:latin typeface="+mn-lt"/>
        <a:ea typeface="+mn-ea"/>
        <a:cs typeface="+mn-cs"/>
      </a:defRPr>
    </a:lvl2pPr>
    <a:lvl3pPr marL="443301" algn="l" rtl="0" eaLnBrk="0" fontAlgn="base" hangingPunct="0">
      <a:spcBef>
        <a:spcPct val="30000"/>
      </a:spcBef>
      <a:spcAft>
        <a:spcPct val="0"/>
      </a:spcAft>
      <a:defRPr sz="582" kern="1200">
        <a:solidFill>
          <a:schemeClr val="tx1"/>
        </a:solidFill>
        <a:latin typeface="+mn-lt"/>
        <a:ea typeface="+mn-ea"/>
        <a:cs typeface="+mn-cs"/>
      </a:defRPr>
    </a:lvl3pPr>
    <a:lvl4pPr marL="664952" algn="l" rtl="0" eaLnBrk="0" fontAlgn="base" hangingPunct="0">
      <a:spcBef>
        <a:spcPct val="30000"/>
      </a:spcBef>
      <a:spcAft>
        <a:spcPct val="0"/>
      </a:spcAft>
      <a:defRPr sz="582" kern="1200">
        <a:solidFill>
          <a:schemeClr val="tx1"/>
        </a:solidFill>
        <a:latin typeface="+mn-lt"/>
        <a:ea typeface="+mn-ea"/>
        <a:cs typeface="+mn-cs"/>
      </a:defRPr>
    </a:lvl4pPr>
    <a:lvl5pPr marL="886602" algn="l" rtl="0" eaLnBrk="0" fontAlgn="base" hangingPunct="0">
      <a:spcBef>
        <a:spcPct val="30000"/>
      </a:spcBef>
      <a:spcAft>
        <a:spcPct val="0"/>
      </a:spcAft>
      <a:defRPr sz="582" kern="1200">
        <a:solidFill>
          <a:schemeClr val="tx1"/>
        </a:solidFill>
        <a:latin typeface="+mn-lt"/>
        <a:ea typeface="+mn-ea"/>
        <a:cs typeface="+mn-cs"/>
      </a:defRPr>
    </a:lvl5pPr>
    <a:lvl6pPr marL="1108253" algn="l" defTabSz="443301" rtl="0" eaLnBrk="1" latinLnBrk="0" hangingPunct="1">
      <a:defRPr sz="582" kern="1200">
        <a:solidFill>
          <a:schemeClr val="tx1"/>
        </a:solidFill>
        <a:latin typeface="+mn-lt"/>
        <a:ea typeface="+mn-ea"/>
        <a:cs typeface="+mn-cs"/>
      </a:defRPr>
    </a:lvl6pPr>
    <a:lvl7pPr marL="1329903" algn="l" defTabSz="443301" rtl="0" eaLnBrk="1" latinLnBrk="0" hangingPunct="1">
      <a:defRPr sz="582" kern="1200">
        <a:solidFill>
          <a:schemeClr val="tx1"/>
        </a:solidFill>
        <a:latin typeface="+mn-lt"/>
        <a:ea typeface="+mn-ea"/>
        <a:cs typeface="+mn-cs"/>
      </a:defRPr>
    </a:lvl7pPr>
    <a:lvl8pPr marL="1551554" algn="l" defTabSz="443301" rtl="0" eaLnBrk="1" latinLnBrk="0" hangingPunct="1">
      <a:defRPr sz="582" kern="1200">
        <a:solidFill>
          <a:schemeClr val="tx1"/>
        </a:solidFill>
        <a:latin typeface="+mn-lt"/>
        <a:ea typeface="+mn-ea"/>
        <a:cs typeface="+mn-cs"/>
      </a:defRPr>
    </a:lvl8pPr>
    <a:lvl9pPr marL="1773204" algn="l" defTabSz="443301" rtl="0" eaLnBrk="1" latinLnBrk="0" hangingPunct="1">
      <a:defRPr sz="5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>
            <a:extLst>
              <a:ext uri="{FF2B5EF4-FFF2-40B4-BE49-F238E27FC236}">
                <a16:creationId xmlns:a16="http://schemas.microsoft.com/office/drawing/2014/main" id="{D8120C55-1138-5546-B7FF-8C10BAD0FE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92363" y="685800"/>
            <a:ext cx="20732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Notes Placeholder 2">
            <a:extLst>
              <a:ext uri="{FF2B5EF4-FFF2-40B4-BE49-F238E27FC236}">
                <a16:creationId xmlns:a16="http://schemas.microsoft.com/office/drawing/2014/main" id="{189D894A-BD0D-234E-AA06-B4D93304E6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Quarter page size</a:t>
            </a:r>
          </a:p>
        </p:txBody>
      </p:sp>
      <p:sp>
        <p:nvSpPr>
          <p:cNvPr id="3076" name="Slide Number Placeholder 3">
            <a:extLst>
              <a:ext uri="{FF2B5EF4-FFF2-40B4-BE49-F238E27FC236}">
                <a16:creationId xmlns:a16="http://schemas.microsoft.com/office/drawing/2014/main" id="{3455A198-DBEF-934E-A2ED-EDD0D4517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04788" fontAlgn="base">
              <a:spcBef>
                <a:spcPct val="0"/>
              </a:spcBef>
              <a:spcAft>
                <a:spcPct val="0"/>
              </a:spcAft>
            </a:pPr>
            <a:fld id="{D1353FB3-824A-964C-B737-88958C3AA87E}" type="slidenum">
              <a:rPr lang="en-US" altLang="en-US" sz="1200" smtClean="0"/>
              <a:pPr defTabSz="2047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400" y="1008506"/>
            <a:ext cx="1670526" cy="6958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799" y="1839648"/>
            <a:ext cx="1375728" cy="8296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4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9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9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8E3E9-5A81-0945-8830-F20E25FD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0B799-A7F7-AB47-82C2-8B7806BF1A32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B7BE2-13EB-EC4B-A928-E5F9DA16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9C27C-9A2A-EC40-B144-1BC4E838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8DF4F-13DE-A142-8A87-384294A15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A5BD3-AD3C-B347-A4DF-49481C62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795C-AFA2-2D46-A47F-C14C88F621BA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D48E4-E459-D74F-95FC-2407B05F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D6FD-B73E-234B-BF69-B968591B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6BE7-9473-3D49-9D04-88CA47580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2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8647" y="173596"/>
            <a:ext cx="331649" cy="3692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702" y="173596"/>
            <a:ext cx="962190" cy="369282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0FA75-15C3-7646-BFB4-E4B02957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2FED-A86D-C94E-BDAB-EEE587B5AD57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7B3F-DD78-394E-AD71-56843F8C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7ED78-8DFE-4B46-982D-72FEFFD5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DB65-F071-2245-A695-030816622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FE503-2BB6-5E4C-A770-B27CE005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FA39-F06F-C04B-B108-4932829F18E2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8D34D-5C6F-1141-89D9-EFD4475C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2142-5619-6C4F-99B2-B20D5A43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1E98-C5EB-CF4D-A509-A75C1992B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3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48" y="2086139"/>
            <a:ext cx="1670526" cy="644778"/>
          </a:xfrm>
        </p:spPr>
        <p:txBody>
          <a:bodyPr anchor="t"/>
          <a:lstStyle>
            <a:lvl1pPr algn="l">
              <a:defRPr sz="144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48" y="1375980"/>
            <a:ext cx="1670526" cy="710158"/>
          </a:xfrm>
        </p:spPr>
        <p:txBody>
          <a:bodyPr anchor="b"/>
          <a:lstStyle>
            <a:lvl1pPr marL="0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1pPr>
            <a:lvl2pPr marL="164883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2pPr>
            <a:lvl3pPr marL="329767" indent="0">
              <a:buNone/>
              <a:defRPr sz="562">
                <a:solidFill>
                  <a:schemeClr val="tx1">
                    <a:tint val="75000"/>
                  </a:schemeClr>
                </a:solidFill>
              </a:defRPr>
            </a:lvl3pPr>
            <a:lvl4pPr marL="494649" indent="0">
              <a:buNone/>
              <a:defRPr sz="483">
                <a:solidFill>
                  <a:schemeClr val="tx1">
                    <a:tint val="75000"/>
                  </a:schemeClr>
                </a:solidFill>
              </a:defRPr>
            </a:lvl4pPr>
            <a:lvl5pPr marL="659532" indent="0">
              <a:buNone/>
              <a:defRPr sz="483">
                <a:solidFill>
                  <a:schemeClr val="tx1">
                    <a:tint val="75000"/>
                  </a:schemeClr>
                </a:solidFill>
              </a:defRPr>
            </a:lvl5pPr>
            <a:lvl6pPr marL="824418" indent="0">
              <a:buNone/>
              <a:defRPr sz="483">
                <a:solidFill>
                  <a:schemeClr val="tx1">
                    <a:tint val="75000"/>
                  </a:schemeClr>
                </a:solidFill>
              </a:defRPr>
            </a:lvl6pPr>
            <a:lvl7pPr marL="989301" indent="0">
              <a:buNone/>
              <a:defRPr sz="483">
                <a:solidFill>
                  <a:schemeClr val="tx1">
                    <a:tint val="75000"/>
                  </a:schemeClr>
                </a:solidFill>
              </a:defRPr>
            </a:lvl7pPr>
            <a:lvl8pPr marL="1154184" indent="0">
              <a:buNone/>
              <a:defRPr sz="483">
                <a:solidFill>
                  <a:schemeClr val="tx1">
                    <a:tint val="75000"/>
                  </a:schemeClr>
                </a:solidFill>
              </a:defRPr>
            </a:lvl8pPr>
            <a:lvl9pPr marL="1319067" indent="0">
              <a:buNone/>
              <a:defRPr sz="4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20084-BD9F-114C-80BF-4C90CDDA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CFB4-A0CE-8E42-81B3-173B943E7034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2C7E5-C25F-5741-8D82-6B997C69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F9015-726A-0B4C-88F5-07A158B3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D4A30-F7CD-C246-BE59-D3D486571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703" y="1010003"/>
            <a:ext cx="646919" cy="2856415"/>
          </a:xfrm>
        </p:spPr>
        <p:txBody>
          <a:bodyPr/>
          <a:lstStyle>
            <a:lvl1pPr>
              <a:defRPr sz="1044"/>
            </a:lvl1pPr>
            <a:lvl2pPr>
              <a:defRPr sz="884"/>
            </a:lvl2pPr>
            <a:lvl3pPr>
              <a:defRPr sz="723"/>
            </a:lvl3pPr>
            <a:lvl4pPr>
              <a:defRPr sz="643"/>
            </a:lvl4pPr>
            <a:lvl5pPr>
              <a:defRPr sz="643"/>
            </a:lvl5pPr>
            <a:lvl6pPr>
              <a:defRPr sz="643"/>
            </a:lvl6pPr>
            <a:lvl7pPr>
              <a:defRPr sz="643"/>
            </a:lvl7pPr>
            <a:lvl8pPr>
              <a:defRPr sz="643"/>
            </a:lvl8pPr>
            <a:lvl9pPr>
              <a:defRPr sz="6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378" y="1010003"/>
            <a:ext cx="646919" cy="2856415"/>
          </a:xfrm>
        </p:spPr>
        <p:txBody>
          <a:bodyPr/>
          <a:lstStyle>
            <a:lvl1pPr>
              <a:defRPr sz="1044"/>
            </a:lvl1pPr>
            <a:lvl2pPr>
              <a:defRPr sz="884"/>
            </a:lvl2pPr>
            <a:lvl3pPr>
              <a:defRPr sz="723"/>
            </a:lvl3pPr>
            <a:lvl4pPr>
              <a:defRPr sz="643"/>
            </a:lvl4pPr>
            <a:lvl5pPr>
              <a:defRPr sz="643"/>
            </a:lvl5pPr>
            <a:lvl6pPr>
              <a:defRPr sz="643"/>
            </a:lvl6pPr>
            <a:lvl7pPr>
              <a:defRPr sz="643"/>
            </a:lvl7pPr>
            <a:lvl8pPr>
              <a:defRPr sz="643"/>
            </a:lvl8pPr>
            <a:lvl9pPr>
              <a:defRPr sz="6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B61408-B10F-9D4D-AC52-94AC9897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5E30-55B0-9747-8812-21BBA19B8150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C8393A-2449-674A-A012-B2C12480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607D6E-6D6C-0840-AC2D-FC711890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F5D7-7583-FD4C-9FD4-522266F3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2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8" y="130008"/>
            <a:ext cx="1768793" cy="5410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" y="726697"/>
            <a:ext cx="868360" cy="302850"/>
          </a:xfrm>
        </p:spPr>
        <p:txBody>
          <a:bodyPr anchor="b"/>
          <a:lstStyle>
            <a:lvl1pPr marL="0" indent="0">
              <a:buNone/>
              <a:defRPr sz="884" b="1"/>
            </a:lvl1pPr>
            <a:lvl2pPr marL="164883" indent="0">
              <a:buNone/>
              <a:defRPr sz="723" b="1"/>
            </a:lvl2pPr>
            <a:lvl3pPr marL="329767" indent="0">
              <a:buNone/>
              <a:defRPr sz="643" b="1"/>
            </a:lvl3pPr>
            <a:lvl4pPr marL="494649" indent="0">
              <a:buNone/>
              <a:defRPr sz="562" b="1"/>
            </a:lvl4pPr>
            <a:lvl5pPr marL="659532" indent="0">
              <a:buNone/>
              <a:defRPr sz="562" b="1"/>
            </a:lvl5pPr>
            <a:lvl6pPr marL="824418" indent="0">
              <a:buNone/>
              <a:defRPr sz="562" b="1"/>
            </a:lvl6pPr>
            <a:lvl7pPr marL="989301" indent="0">
              <a:buNone/>
              <a:defRPr sz="562" b="1"/>
            </a:lvl7pPr>
            <a:lvl8pPr marL="1154184" indent="0">
              <a:buNone/>
              <a:defRPr sz="562" b="1"/>
            </a:lvl8pPr>
            <a:lvl9pPr marL="1319067" indent="0">
              <a:buNone/>
              <a:defRPr sz="56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66" y="1029547"/>
            <a:ext cx="868360" cy="1870460"/>
          </a:xfrm>
        </p:spPr>
        <p:txBody>
          <a:bodyPr/>
          <a:lstStyle>
            <a:lvl1pPr>
              <a:defRPr sz="884"/>
            </a:lvl1pPr>
            <a:lvl2pPr>
              <a:defRPr sz="723"/>
            </a:lvl2pPr>
            <a:lvl3pPr>
              <a:defRPr sz="643"/>
            </a:lvl3pPr>
            <a:lvl4pPr>
              <a:defRPr sz="562"/>
            </a:lvl4pPr>
            <a:lvl5pPr>
              <a:defRPr sz="562"/>
            </a:lvl5pPr>
            <a:lvl6pPr>
              <a:defRPr sz="562"/>
            </a:lvl6pPr>
            <a:lvl7pPr>
              <a:defRPr sz="562"/>
            </a:lvl7pPr>
            <a:lvl8pPr>
              <a:defRPr sz="562"/>
            </a:lvl8pPr>
            <a:lvl9pPr>
              <a:defRPr sz="56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8362" y="726697"/>
            <a:ext cx="868701" cy="302850"/>
          </a:xfrm>
        </p:spPr>
        <p:txBody>
          <a:bodyPr anchor="b"/>
          <a:lstStyle>
            <a:lvl1pPr marL="0" indent="0">
              <a:buNone/>
              <a:defRPr sz="884" b="1"/>
            </a:lvl1pPr>
            <a:lvl2pPr marL="164883" indent="0">
              <a:buNone/>
              <a:defRPr sz="723" b="1"/>
            </a:lvl2pPr>
            <a:lvl3pPr marL="329767" indent="0">
              <a:buNone/>
              <a:defRPr sz="643" b="1"/>
            </a:lvl3pPr>
            <a:lvl4pPr marL="494649" indent="0">
              <a:buNone/>
              <a:defRPr sz="562" b="1"/>
            </a:lvl4pPr>
            <a:lvl5pPr marL="659532" indent="0">
              <a:buNone/>
              <a:defRPr sz="562" b="1"/>
            </a:lvl5pPr>
            <a:lvl6pPr marL="824418" indent="0">
              <a:buNone/>
              <a:defRPr sz="562" b="1"/>
            </a:lvl6pPr>
            <a:lvl7pPr marL="989301" indent="0">
              <a:buNone/>
              <a:defRPr sz="562" b="1"/>
            </a:lvl7pPr>
            <a:lvl8pPr marL="1154184" indent="0">
              <a:buNone/>
              <a:defRPr sz="562" b="1"/>
            </a:lvl8pPr>
            <a:lvl9pPr marL="1319067" indent="0">
              <a:buNone/>
              <a:defRPr sz="56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8362" y="1029547"/>
            <a:ext cx="868701" cy="1870460"/>
          </a:xfrm>
        </p:spPr>
        <p:txBody>
          <a:bodyPr/>
          <a:lstStyle>
            <a:lvl1pPr>
              <a:defRPr sz="884"/>
            </a:lvl1pPr>
            <a:lvl2pPr>
              <a:defRPr sz="723"/>
            </a:lvl2pPr>
            <a:lvl3pPr>
              <a:defRPr sz="643"/>
            </a:lvl3pPr>
            <a:lvl4pPr>
              <a:defRPr sz="562"/>
            </a:lvl4pPr>
            <a:lvl5pPr>
              <a:defRPr sz="562"/>
            </a:lvl5pPr>
            <a:lvl6pPr>
              <a:defRPr sz="562"/>
            </a:lvl6pPr>
            <a:lvl7pPr>
              <a:defRPr sz="562"/>
            </a:lvl7pPr>
            <a:lvl8pPr>
              <a:defRPr sz="562"/>
            </a:lvl8pPr>
            <a:lvl9pPr>
              <a:defRPr sz="56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F995BA3-60A0-C143-8D61-E98CCFC5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5DC55-D1BB-7F43-B1A1-79C0EA14D158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FA48ED-7E94-BA46-A28F-7928FE9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47EE10-DF6D-464C-97FA-F3F6F0C4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D4B63-CD89-B341-9F28-166DBEC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533316F-6907-0749-8F7F-007DDDF7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25F7-9380-5B41-BC5B-9B02C778EF9B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98E2AD8-1CBE-2244-ADB3-EDA23DA9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0C3760-BD8F-2946-8AC3-C61A838F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B633A-7A19-1D47-ADA9-C98CE8FA7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9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F5F8A9-4319-B44D-A24B-5311FED0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18F7-9795-3E40-BDD9-7F07446A2343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9E987A-9DC6-6A47-A70B-B1DE21D9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84F4AE-EF51-834D-B26B-E9638404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B0C6-7B74-4A44-965B-AB0264825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70" y="129258"/>
            <a:ext cx="646579" cy="550090"/>
          </a:xfrm>
        </p:spPr>
        <p:txBody>
          <a:bodyPr anchor="b"/>
          <a:lstStyle>
            <a:lvl1pPr algn="l">
              <a:defRPr sz="72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91" y="129258"/>
            <a:ext cx="1098671" cy="2770745"/>
          </a:xfrm>
        </p:spPr>
        <p:txBody>
          <a:bodyPr/>
          <a:lstStyle>
            <a:lvl1pPr>
              <a:defRPr sz="1205"/>
            </a:lvl1pPr>
            <a:lvl2pPr>
              <a:defRPr sz="1044"/>
            </a:lvl2pPr>
            <a:lvl3pPr>
              <a:defRPr sz="884"/>
            </a:lvl3pPr>
            <a:lvl4pPr>
              <a:defRPr sz="723"/>
            </a:lvl4pPr>
            <a:lvl5pPr>
              <a:defRPr sz="723"/>
            </a:lvl5pPr>
            <a:lvl6pPr>
              <a:defRPr sz="723"/>
            </a:lvl6pPr>
            <a:lvl7pPr>
              <a:defRPr sz="723"/>
            </a:lvl7pPr>
            <a:lvl8pPr>
              <a:defRPr sz="723"/>
            </a:lvl8pPr>
            <a:lvl9pPr>
              <a:defRPr sz="7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270" y="679349"/>
            <a:ext cx="646579" cy="2220653"/>
          </a:xfrm>
        </p:spPr>
        <p:txBody>
          <a:bodyPr/>
          <a:lstStyle>
            <a:lvl1pPr marL="0" indent="0">
              <a:buNone/>
              <a:defRPr sz="483"/>
            </a:lvl1pPr>
            <a:lvl2pPr marL="164883" indent="0">
              <a:buNone/>
              <a:defRPr sz="403"/>
            </a:lvl2pPr>
            <a:lvl3pPr marL="329767" indent="0">
              <a:buNone/>
              <a:defRPr sz="403"/>
            </a:lvl3pPr>
            <a:lvl4pPr marL="494649" indent="0">
              <a:buNone/>
              <a:defRPr sz="321"/>
            </a:lvl4pPr>
            <a:lvl5pPr marL="659532" indent="0">
              <a:buNone/>
              <a:defRPr sz="321"/>
            </a:lvl5pPr>
            <a:lvl6pPr marL="824418" indent="0">
              <a:buNone/>
              <a:defRPr sz="321"/>
            </a:lvl6pPr>
            <a:lvl7pPr marL="989301" indent="0">
              <a:buNone/>
              <a:defRPr sz="321"/>
            </a:lvl7pPr>
            <a:lvl8pPr marL="1154184" indent="0">
              <a:buNone/>
              <a:defRPr sz="321"/>
            </a:lvl8pPr>
            <a:lvl9pPr marL="1319067" indent="0">
              <a:buNone/>
              <a:defRPr sz="32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F94B58-5A13-5E4E-A403-28936FD4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84DF1-BAF4-D74A-A481-A220B6D3409D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3AA6B4-B6FD-BB48-95AF-E4EE5B135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6ABFEC-3557-2D45-9430-AB430B7D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A2A84-BE1E-3645-98D9-85F569C14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8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20" y="2272506"/>
            <a:ext cx="1179195" cy="268282"/>
          </a:xfrm>
        </p:spPr>
        <p:txBody>
          <a:bodyPr anchor="b"/>
          <a:lstStyle>
            <a:lvl1pPr algn="l">
              <a:defRPr sz="72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5220" y="290076"/>
            <a:ext cx="1179195" cy="1947863"/>
          </a:xfrm>
        </p:spPr>
        <p:txBody>
          <a:bodyPr rtlCol="0">
            <a:normAutofit/>
          </a:bodyPr>
          <a:lstStyle>
            <a:lvl1pPr marL="0" indent="0">
              <a:buNone/>
              <a:defRPr sz="1205"/>
            </a:lvl1pPr>
            <a:lvl2pPr marL="164883" indent="0">
              <a:buNone/>
              <a:defRPr sz="1044"/>
            </a:lvl2pPr>
            <a:lvl3pPr marL="329767" indent="0">
              <a:buNone/>
              <a:defRPr sz="884"/>
            </a:lvl3pPr>
            <a:lvl4pPr marL="494649" indent="0">
              <a:buNone/>
              <a:defRPr sz="723"/>
            </a:lvl4pPr>
            <a:lvl5pPr marL="659532" indent="0">
              <a:buNone/>
              <a:defRPr sz="723"/>
            </a:lvl5pPr>
            <a:lvl6pPr marL="824418" indent="0">
              <a:buNone/>
              <a:defRPr sz="723"/>
            </a:lvl6pPr>
            <a:lvl7pPr marL="989301" indent="0">
              <a:buNone/>
              <a:defRPr sz="723"/>
            </a:lvl7pPr>
            <a:lvl8pPr marL="1154184" indent="0">
              <a:buNone/>
              <a:defRPr sz="723"/>
            </a:lvl8pPr>
            <a:lvl9pPr marL="1319067" indent="0">
              <a:buNone/>
              <a:defRPr sz="723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220" y="2540789"/>
            <a:ext cx="1179195" cy="381005"/>
          </a:xfrm>
        </p:spPr>
        <p:txBody>
          <a:bodyPr/>
          <a:lstStyle>
            <a:lvl1pPr marL="0" indent="0">
              <a:buNone/>
              <a:defRPr sz="483"/>
            </a:lvl1pPr>
            <a:lvl2pPr marL="164883" indent="0">
              <a:buNone/>
              <a:defRPr sz="403"/>
            </a:lvl2pPr>
            <a:lvl3pPr marL="329767" indent="0">
              <a:buNone/>
              <a:defRPr sz="403"/>
            </a:lvl3pPr>
            <a:lvl4pPr marL="494649" indent="0">
              <a:buNone/>
              <a:defRPr sz="321"/>
            </a:lvl4pPr>
            <a:lvl5pPr marL="659532" indent="0">
              <a:buNone/>
              <a:defRPr sz="321"/>
            </a:lvl5pPr>
            <a:lvl6pPr marL="824418" indent="0">
              <a:buNone/>
              <a:defRPr sz="321"/>
            </a:lvl6pPr>
            <a:lvl7pPr marL="989301" indent="0">
              <a:buNone/>
              <a:defRPr sz="321"/>
            </a:lvl7pPr>
            <a:lvl8pPr marL="1154184" indent="0">
              <a:buNone/>
              <a:defRPr sz="321"/>
            </a:lvl8pPr>
            <a:lvl9pPr marL="1319067" indent="0">
              <a:buNone/>
              <a:defRPr sz="32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E8AA86-51AC-6C48-94BF-BDCAD5817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61B53-BFDD-C548-964B-7578F63D5B9A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118AE5-3383-304D-B307-87EB5D1E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C97216-6309-D044-9E08-FED66354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33694-F600-BE49-8EBE-306D6AB09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0A15D55-441B-BD4E-A09B-C1517B1ED3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463" y="129336"/>
            <a:ext cx="1768402" cy="5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5C5A99F-AA6B-6644-9F48-3F630BD70D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8463" y="758213"/>
            <a:ext cx="1768402" cy="214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008CC-B81A-0447-A509-FF1C5A772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62" y="3010314"/>
            <a:ext cx="458186" cy="170866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l" defTabSz="164883" eaLnBrk="1" fontAlgn="auto" hangingPunct="1">
              <a:spcBef>
                <a:spcPts val="0"/>
              </a:spcBef>
              <a:spcAft>
                <a:spcPts val="0"/>
              </a:spcAft>
              <a:defRPr sz="40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13C0F7-4BB2-4741-9CDC-8175214C8266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640F2-B081-044E-91F2-ECAE3A96A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1684" y="3010314"/>
            <a:ext cx="621963" cy="170866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ctr" defTabSz="164883" eaLnBrk="1" fontAlgn="auto" hangingPunct="1">
              <a:spcBef>
                <a:spcPts val="0"/>
              </a:spcBef>
              <a:spcAft>
                <a:spcPts val="0"/>
              </a:spcAft>
              <a:defRPr sz="40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4325B-2086-E642-8407-36C968238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08679" y="3010314"/>
            <a:ext cx="458186" cy="170866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r" defTabSz="164883" eaLnBrk="1" fontAlgn="auto" hangingPunct="1">
              <a:spcBef>
                <a:spcPts val="0"/>
              </a:spcBef>
              <a:spcAft>
                <a:spcPts val="0"/>
              </a:spcAft>
              <a:defRPr sz="40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6DAD69-F22F-204D-B302-7C735D75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>
            <a:extLst>
              <a:ext uri="{FF2B5EF4-FFF2-40B4-BE49-F238E27FC236}">
                <a16:creationId xmlns:a16="http://schemas.microsoft.com/office/drawing/2014/main" id="{605DD899-B4C5-AE4E-9A54-70C340A302B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0442" cy="202903"/>
            <a:chOff x="0" y="0"/>
            <a:chExt cx="211652" cy="27089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0A05D2A-DF04-2B4C-B221-870CD5743966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23E9710-4231-7748-994D-FDCF1113668E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BECBFD-568B-B844-ACA7-237DAE8216CC}"/>
              </a:ext>
            </a:extLst>
          </p:cNvPr>
          <p:cNvCxnSpPr/>
          <p:nvPr/>
        </p:nvCxnSpPr>
        <p:spPr>
          <a:xfrm>
            <a:off x="1907809" y="2374"/>
            <a:ext cx="61416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E835B-8B6C-CF46-A6D7-B8A1B3BCF796}"/>
              </a:ext>
            </a:extLst>
          </p:cNvPr>
          <p:cNvCxnSpPr/>
          <p:nvPr/>
        </p:nvCxnSpPr>
        <p:spPr>
          <a:xfrm>
            <a:off x="1965325" y="0"/>
            <a:ext cx="0" cy="202903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4" name="Group 11">
            <a:extLst>
              <a:ext uri="{FF2B5EF4-FFF2-40B4-BE49-F238E27FC236}">
                <a16:creationId xmlns:a16="http://schemas.microsoft.com/office/drawing/2014/main" id="{76E4E2A4-3A26-1F41-911C-DB38A32773E3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" y="2992514"/>
            <a:ext cx="82863" cy="253924"/>
            <a:chOff x="0" y="0"/>
            <a:chExt cx="211652" cy="27089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8AEAC21-5058-CE40-85A7-D75CB3391974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C956004-696F-C244-B7EB-911778A2C57B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5" name="Group 14">
            <a:extLst>
              <a:ext uri="{FF2B5EF4-FFF2-40B4-BE49-F238E27FC236}">
                <a16:creationId xmlns:a16="http://schemas.microsoft.com/office/drawing/2014/main" id="{E50C6DD3-C73A-FF41-9BC4-0DA7F0A0972A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883439" y="2990140"/>
            <a:ext cx="82863" cy="253924"/>
            <a:chOff x="0" y="0"/>
            <a:chExt cx="211652" cy="27089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827595D-9E40-C243-98FA-EB5C9B2A34CD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B4367B7-DAA1-9247-92D2-8B648005B50A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4527" rtl="0" eaLnBrk="1" fontAlgn="base" hangingPunct="1">
        <a:spcBef>
          <a:spcPct val="0"/>
        </a:spcBef>
        <a:spcAft>
          <a:spcPct val="0"/>
        </a:spcAft>
        <a:defRPr sz="16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2pPr>
      <a:lvl3pPr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3pPr>
      <a:lvl4pPr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4pPr>
      <a:lvl5pPr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5pPr>
      <a:lvl6pPr marL="367315"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6pPr>
      <a:lvl7pPr marL="734631"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7pPr>
      <a:lvl8pPr marL="1101944"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8pPr>
      <a:lvl9pPr marL="1469260" algn="ctr" defTabSz="164527" rtl="0" eaLnBrk="1" fontAlgn="base" hangingPunct="1">
        <a:spcBef>
          <a:spcPct val="0"/>
        </a:spcBef>
        <a:spcAft>
          <a:spcPct val="0"/>
        </a:spcAft>
        <a:defRPr sz="1606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22439" indent="-122439" algn="l" defTabSz="16452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267834" indent="-102033" algn="l" defTabSz="16452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411954" indent="-81626" algn="l" defTabSz="16452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84" kern="1200">
          <a:solidFill>
            <a:schemeClr val="tx1"/>
          </a:solidFill>
          <a:latin typeface="+mn-lt"/>
          <a:ea typeface="+mn-ea"/>
          <a:cs typeface="+mn-cs"/>
        </a:defRPr>
      </a:lvl3pPr>
      <a:lvl4pPr marL="576479" indent="-81626" algn="l" defTabSz="16452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41007" indent="-81626" algn="l" defTabSz="16452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06859" indent="-82443" algn="l" defTabSz="164883" rtl="0" eaLnBrk="1" latinLnBrk="0" hangingPunct="1">
        <a:spcBef>
          <a:spcPct val="20000"/>
        </a:spcBef>
        <a:buFont typeface="Arial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071742" indent="-82443" algn="l" defTabSz="164883" rtl="0" eaLnBrk="1" latinLnBrk="0" hangingPunct="1">
        <a:spcBef>
          <a:spcPct val="20000"/>
        </a:spcBef>
        <a:buFont typeface="Arial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36627" indent="-82443" algn="l" defTabSz="164883" rtl="0" eaLnBrk="1" latinLnBrk="0" hangingPunct="1">
        <a:spcBef>
          <a:spcPct val="20000"/>
        </a:spcBef>
        <a:buFont typeface="Arial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01507" indent="-82443" algn="l" defTabSz="164883" rtl="0" eaLnBrk="1" latinLnBrk="0" hangingPunct="1">
        <a:spcBef>
          <a:spcPct val="20000"/>
        </a:spcBef>
        <a:buFont typeface="Arial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1pPr>
      <a:lvl2pPr marL="164883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2pPr>
      <a:lvl3pPr marL="329767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3pPr>
      <a:lvl4pPr marL="494649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4pPr>
      <a:lvl5pPr marL="659532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5pPr>
      <a:lvl6pPr marL="824418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6pPr>
      <a:lvl7pPr marL="989301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7pPr>
      <a:lvl8pPr marL="1154184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8pPr>
      <a:lvl9pPr marL="1319067" algn="l" defTabSz="164883" rtl="0" eaLnBrk="1" latinLnBrk="0" hangingPunct="1">
        <a:defRPr sz="6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quarter page template [Compatibility Mode]" id="{4317D93E-C585-4C47-A7E7-19DFAA42E0D9}" vid="{DD15A59C-1D89-4439-A65C-665FF3E3D4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F. Hawkins</dc:creator>
  <cp:lastModifiedBy>Sara F. Hawkins</cp:lastModifiedBy>
  <cp:revision>2</cp:revision>
  <cp:lastPrinted>2011-07-30T13:28:14Z</cp:lastPrinted>
  <dcterms:created xsi:type="dcterms:W3CDTF">2018-07-15T19:13:28Z</dcterms:created>
  <dcterms:modified xsi:type="dcterms:W3CDTF">2018-07-15T19:28:43Z</dcterms:modified>
</cp:coreProperties>
</file>